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9.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theme/themeOverride4.xml" ContentType="application/vnd.openxmlformats-officedocument.themeOverride+xml"/>
  <Override PartName="/ppt/notesSlides/notesSlide12.xml" ContentType="application/vnd.openxmlformats-officedocument.presentationml.notesSlid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3" r:id="rId4"/>
    <p:sldMasterId id="2147483722" r:id="rId5"/>
  </p:sldMasterIdLst>
  <p:notesMasterIdLst>
    <p:notesMasterId r:id="rId26"/>
  </p:notesMasterIdLst>
  <p:sldIdLst>
    <p:sldId id="2773" r:id="rId6"/>
    <p:sldId id="3042" r:id="rId7"/>
    <p:sldId id="2452" r:id="rId8"/>
    <p:sldId id="3037" r:id="rId9"/>
    <p:sldId id="3034" r:id="rId10"/>
    <p:sldId id="269" r:id="rId11"/>
    <p:sldId id="3043" r:id="rId12"/>
    <p:sldId id="1445" r:id="rId13"/>
    <p:sldId id="2638" r:id="rId14"/>
    <p:sldId id="2649" r:id="rId15"/>
    <p:sldId id="3038" r:id="rId16"/>
    <p:sldId id="3049" r:id="rId17"/>
    <p:sldId id="3050" r:id="rId18"/>
    <p:sldId id="283" r:id="rId19"/>
    <p:sldId id="2653" r:id="rId20"/>
    <p:sldId id="3025" r:id="rId21"/>
    <p:sldId id="3033" r:id="rId22"/>
    <p:sldId id="2489" r:id="rId23"/>
    <p:sldId id="2678" r:id="rId24"/>
    <p:sldId id="304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 userDrawn="1">
          <p15:clr>
            <a:srgbClr val="A4A3A4"/>
          </p15:clr>
        </p15:guide>
        <p15:guide id="2" pos="12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D2E5"/>
    <a:srgbClr val="00B0F0"/>
    <a:srgbClr val="92D050"/>
    <a:srgbClr val="AB74D5"/>
    <a:srgbClr val="FF9999"/>
    <a:srgbClr val="FFCC00"/>
    <a:srgbClr val="FAEE06"/>
    <a:srgbClr val="FF99CC"/>
    <a:srgbClr val="DADADA"/>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02" autoAdjust="0"/>
    <p:restoredTop sz="94249" autoAdjust="0"/>
  </p:normalViewPr>
  <p:slideViewPr>
    <p:cSldViewPr snapToGrid="0">
      <p:cViewPr varScale="1">
        <p:scale>
          <a:sx n="82" d="100"/>
          <a:sy n="82" d="100"/>
        </p:scale>
        <p:origin x="216" y="96"/>
      </p:cViewPr>
      <p:guideLst>
        <p:guide orient="horz" pos="323"/>
        <p:guide pos="121"/>
      </p:guideLst>
    </p:cSldViewPr>
  </p:slid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Luma%20guest%204\AppData\Local\Packages\microsoft.windowscommunicationsapps_8wekyb3d8bbwe\LocalState\Files\S0\3\Attachments\Decipher%20MBM%20chart%20tool%20v2%20-%203min%20MBM%5b999%5d.xlsm"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file:///C:\Users\Luma%20guest%204\AppData\Local\Packages\microsoft.windowscommunicationsapps_8wekyb3d8bbwe\LocalState\Files\S0\3\Attachments\Decipher%20MBM%20chart%20tool%20v2%20-%203min%20MBM%5b999%5d.xlsm"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oleObject" Target="file:///C:\Users\Luma%20guest%204\AppData\Local\Packages\microsoft.windowscommunicationsapps_8wekyb3d8bbwe\LocalState\Files\S0\3\Attachments\Decipher%20MBM%20chart%20tool%20v2%20-%203min%20MBM%5b999%5d.xlsm"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36097583997912E-2"/>
          <c:y val="9.3128520541806079E-2"/>
          <c:w val="0.95798098295442258"/>
          <c:h val="0.66922553875396962"/>
        </c:manualLayout>
      </c:layout>
      <c:barChart>
        <c:barDir val="col"/>
        <c:grouping val="clustered"/>
        <c:varyColors val="0"/>
        <c:ser>
          <c:idx val="1"/>
          <c:order val="0"/>
          <c:tx>
            <c:strRef>
              <c:f>Sheet1!$B$1</c:f>
              <c:strCache>
                <c:ptCount val="1"/>
                <c:pt idx="0">
                  <c:v>FINISHED TV</c:v>
                </c:pt>
              </c:strCache>
            </c:strRef>
          </c:tx>
          <c:spPr>
            <a:solidFill>
              <a:srgbClr val="91D2E5"/>
            </a:solidFill>
            <a:ln>
              <a:noFill/>
            </a:ln>
          </c:spPr>
          <c:invertIfNegative val="0"/>
          <c:dLbls>
            <c:numFmt formatCode="#,##0.0" sourceLinked="0"/>
            <c:spPr>
              <a:noFill/>
              <a:ln>
                <a:noFill/>
              </a:ln>
              <a:effectLst/>
            </c:spPr>
            <c:txPr>
              <a:bodyPr/>
              <a:lstStyle/>
              <a:p>
                <a:pPr>
                  <a:defRPr sz="1050" b="0">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Ongoing Involvement</c:v>
                </c:pt>
                <c:pt idx="1">
                  <c:v>Likeability</c:v>
                </c:pt>
                <c:pt idx="2">
                  <c:v>Wearout</c:v>
                </c:pt>
                <c:pt idx="3">
                  <c:v>Casting</c:v>
                </c:pt>
                <c:pt idx="4">
                  <c:v>Music</c:v>
                </c:pt>
                <c:pt idx="5">
                  <c:v>Continuity</c:v>
                </c:pt>
                <c:pt idx="6">
                  <c:v>Simplicity</c:v>
                </c:pt>
              </c:strCache>
            </c:strRef>
          </c:cat>
          <c:val>
            <c:numRef>
              <c:f>Sheet1!$B$2:$B$8</c:f>
              <c:numCache>
                <c:formatCode>General</c:formatCode>
                <c:ptCount val="7"/>
                <c:pt idx="0">
                  <c:v>7.2</c:v>
                </c:pt>
                <c:pt idx="1">
                  <c:v>7.5</c:v>
                </c:pt>
                <c:pt idx="2">
                  <c:v>6.5</c:v>
                </c:pt>
                <c:pt idx="3">
                  <c:v>8</c:v>
                </c:pt>
                <c:pt idx="4">
                  <c:v>7.2</c:v>
                </c:pt>
                <c:pt idx="5">
                  <c:v>5.2</c:v>
                </c:pt>
                <c:pt idx="6">
                  <c:v>7.6</c:v>
                </c:pt>
              </c:numCache>
            </c:numRef>
          </c:val>
          <c:extLst>
            <c:ext xmlns:c16="http://schemas.microsoft.com/office/drawing/2014/chart" uri="{C3380CC4-5D6E-409C-BE32-E72D297353CC}">
              <c16:uniqueId val="{00000000-D806-4912-ABCA-EA09E2368B10}"/>
            </c:ext>
          </c:extLst>
        </c:ser>
        <c:dLbls>
          <c:showLegendKey val="0"/>
          <c:showVal val="0"/>
          <c:showCatName val="0"/>
          <c:showSerName val="0"/>
          <c:showPercent val="0"/>
          <c:showBubbleSize val="0"/>
        </c:dLbls>
        <c:gapWidth val="35"/>
        <c:axId val="1022032240"/>
        <c:axId val="1022034416"/>
      </c:barChart>
      <c:catAx>
        <c:axId val="1022032240"/>
        <c:scaling>
          <c:orientation val="minMax"/>
        </c:scaling>
        <c:delete val="0"/>
        <c:axPos val="b"/>
        <c:numFmt formatCode="General" sourceLinked="0"/>
        <c:majorTickMark val="out"/>
        <c:minorTickMark val="none"/>
        <c:tickLblPos val="nextTo"/>
        <c:txPr>
          <a:bodyPr rot="0"/>
          <a:lstStyle/>
          <a:p>
            <a:pPr>
              <a:defRPr lang="en-US" sz="800" b="1" i="0" baseline="0">
                <a:solidFill>
                  <a:schemeClr val="tx1">
                    <a:lumMod val="65000"/>
                    <a:lumOff val="35000"/>
                  </a:schemeClr>
                </a:solidFill>
                <a:latin typeface="+mn-lt"/>
              </a:defRPr>
            </a:pPr>
            <a:endParaRPr lang="en-US"/>
          </a:p>
        </c:txPr>
        <c:crossAx val="1022034416"/>
        <c:crosses val="autoZero"/>
        <c:auto val="1"/>
        <c:lblAlgn val="ctr"/>
        <c:lblOffset val="100"/>
        <c:tickLblSkip val="1"/>
        <c:noMultiLvlLbl val="0"/>
      </c:catAx>
      <c:valAx>
        <c:axId val="1022034416"/>
        <c:scaling>
          <c:orientation val="minMax"/>
          <c:max val="9"/>
        </c:scaling>
        <c:delete val="1"/>
        <c:axPos val="l"/>
        <c:majorGridlines>
          <c:spPr>
            <a:ln>
              <a:noFill/>
            </a:ln>
          </c:spPr>
        </c:majorGridlines>
        <c:numFmt formatCode="0" sourceLinked="0"/>
        <c:majorTickMark val="out"/>
        <c:minorTickMark val="none"/>
        <c:tickLblPos val="nextTo"/>
        <c:crossAx val="1022032240"/>
        <c:crossesAt val="1"/>
        <c:crossBetween val="between"/>
        <c:majorUnit val="1"/>
      </c:valAx>
      <c:spPr>
        <a:ln>
          <a:noFill/>
        </a:ln>
      </c:spPr>
    </c:plotArea>
    <c:plotVisOnly val="1"/>
    <c:dispBlanksAs val="gap"/>
    <c:showDLblsOverMax val="0"/>
  </c:chart>
  <c:spPr>
    <a:ln w="15875">
      <a:noFill/>
    </a:ln>
  </c:spPr>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4707484871044634E-2"/>
          <c:y val="6.8088144941363365E-2"/>
          <c:w val="0.90454886134332646"/>
          <c:h val="0.75662553405171351"/>
        </c:manualLayout>
      </c:layout>
      <c:barChart>
        <c:barDir val="col"/>
        <c:grouping val="clustered"/>
        <c:varyColors val="0"/>
        <c:ser>
          <c:idx val="1"/>
          <c:order val="0"/>
          <c:tx>
            <c:strRef>
              <c:f>Sheet1!$A$2</c:f>
              <c:strCache>
                <c:ptCount val="1"/>
                <c:pt idx="0">
                  <c:v>Attention</c:v>
                </c:pt>
              </c:strCache>
            </c:strRef>
          </c:tx>
          <c:invertIfNegative val="0"/>
          <c:dPt>
            <c:idx val="0"/>
            <c:invertIfNegative val="0"/>
            <c:bubble3D val="0"/>
            <c:spPr>
              <a:solidFill>
                <a:srgbClr val="91D2E5"/>
              </a:solidFill>
            </c:spPr>
            <c:extLst>
              <c:ext xmlns:c16="http://schemas.microsoft.com/office/drawing/2014/chart" uri="{C3380CC4-5D6E-409C-BE32-E72D297353CC}">
                <c16:uniqueId val="{00000000-4888-480D-AE48-1797AE568AA0}"/>
              </c:ext>
            </c:extLst>
          </c:dPt>
          <c:dPt>
            <c:idx val="3"/>
            <c:invertIfNegative val="0"/>
            <c:bubble3D val="0"/>
            <c:extLst>
              <c:ext xmlns:c16="http://schemas.microsoft.com/office/drawing/2014/chart" uri="{C3380CC4-5D6E-409C-BE32-E72D297353CC}">
                <c16:uniqueId val="{00000005-754C-471B-A271-CD5543095BE7}"/>
              </c:ext>
            </c:extLst>
          </c:dPt>
          <c:dLbls>
            <c:dLbl>
              <c:idx val="0"/>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888-480D-AE48-1797AE568AA0}"/>
                </c:ext>
              </c:extLst>
            </c:dLbl>
            <c:numFmt formatCode="#,##0.0" sourceLinked="0"/>
            <c:spPr>
              <a:noFill/>
              <a:ln>
                <a:noFill/>
              </a:ln>
              <a:effectLst/>
            </c:spPr>
            <c:txPr>
              <a:bodyPr wrap="square" lIns="38100" tIns="19050" rIns="38100" bIns="19050" anchor="ctr">
                <a:spAutoFit/>
              </a:bodyPr>
              <a:lstStyle/>
              <a:p>
                <a:pPr>
                  <a:defRPr sz="1200" b="1">
                    <a:solidFill>
                      <a:schemeClr val="bg1"/>
                    </a:solidFill>
                  </a:defRPr>
                </a:pPr>
                <a:endParaRPr lang="en-US"/>
              </a:p>
            </c:txPr>
            <c:dLblPos val="inEnd"/>
            <c:showLegendKey val="0"/>
            <c:showVal val="0"/>
            <c:showCatName val="0"/>
            <c:showSerName val="0"/>
            <c:showPercent val="0"/>
            <c:showBubbleSize val="0"/>
            <c:extLst>
              <c:ext xmlns:c15="http://schemas.microsoft.com/office/drawing/2012/chart" uri="{CE6537A1-D6FC-4f65-9D91-7224C49458BB}">
                <c15:showLeaderLines val="1"/>
              </c:ext>
            </c:extLst>
          </c:dLbls>
          <c:cat>
            <c:strRef>
              <c:f>Sheet1!$B$1</c:f>
              <c:strCache>
                <c:ptCount val="1"/>
                <c:pt idx="0">
                  <c:v>Column1</c:v>
                </c:pt>
              </c:strCache>
            </c:strRef>
          </c:cat>
          <c:val>
            <c:numRef>
              <c:f>Sheet1!$B$2</c:f>
              <c:numCache>
                <c:formatCode>0.0</c:formatCode>
                <c:ptCount val="1"/>
                <c:pt idx="0">
                  <c:v>6.5</c:v>
                </c:pt>
              </c:numCache>
            </c:numRef>
          </c:val>
          <c:extLst>
            <c:ext xmlns:c16="http://schemas.microsoft.com/office/drawing/2014/chart" uri="{C3380CC4-5D6E-409C-BE32-E72D297353CC}">
              <c16:uniqueId val="{00000005-4888-480D-AE48-1797AE568AA0}"/>
            </c:ext>
          </c:extLst>
        </c:ser>
        <c:dLbls>
          <c:showLegendKey val="0"/>
          <c:showVal val="0"/>
          <c:showCatName val="0"/>
          <c:showSerName val="0"/>
          <c:showPercent val="0"/>
          <c:showBubbleSize val="0"/>
        </c:dLbls>
        <c:gapWidth val="55"/>
        <c:axId val="1022031696"/>
        <c:axId val="1022041488"/>
      </c:barChart>
      <c:catAx>
        <c:axId val="1022031696"/>
        <c:scaling>
          <c:orientation val="minMax"/>
        </c:scaling>
        <c:delete val="1"/>
        <c:axPos val="b"/>
        <c:numFmt formatCode="General" sourceLinked="0"/>
        <c:majorTickMark val="out"/>
        <c:minorTickMark val="none"/>
        <c:tickLblPos val="nextTo"/>
        <c:crossAx val="1022041488"/>
        <c:crosses val="autoZero"/>
        <c:auto val="1"/>
        <c:lblAlgn val="ctr"/>
        <c:lblOffset val="100"/>
        <c:noMultiLvlLbl val="0"/>
      </c:catAx>
      <c:valAx>
        <c:axId val="1022041488"/>
        <c:scaling>
          <c:orientation val="minMax"/>
          <c:max val="10"/>
        </c:scaling>
        <c:delete val="1"/>
        <c:axPos val="l"/>
        <c:majorGridlines>
          <c:spPr>
            <a:ln>
              <a:noFill/>
            </a:ln>
          </c:spPr>
        </c:majorGridlines>
        <c:numFmt formatCode="0" sourceLinked="0"/>
        <c:majorTickMark val="out"/>
        <c:minorTickMark val="none"/>
        <c:tickLblPos val="nextTo"/>
        <c:crossAx val="1022031696"/>
        <c:crosses val="autoZero"/>
        <c:crossBetween val="between"/>
      </c:valAx>
      <c:spPr>
        <a:noFill/>
        <a:ln w="25400">
          <a:noFill/>
        </a:ln>
      </c:spPr>
    </c:plotArea>
    <c:plotVisOnly val="1"/>
    <c:dispBlanksAs val="gap"/>
    <c:showDLblsOverMax val="0"/>
  </c:chart>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400738006471867E-2"/>
          <c:y val="4.4342710204266063E-2"/>
          <c:w val="0.95994918569031484"/>
          <c:h val="0.81308428298412683"/>
        </c:manualLayout>
      </c:layout>
      <c:lineChart>
        <c:grouping val="standard"/>
        <c:varyColors val="0"/>
        <c:ser>
          <c:idx val="0"/>
          <c:order val="0"/>
          <c:tx>
            <c:strRef>
              <c:f>'2. DATA FOR CHARTING'!$D$2</c:f>
              <c:strCache>
                <c:ptCount val="1"/>
                <c:pt idx="0">
                  <c:v>Interested</c:v>
                </c:pt>
              </c:strCache>
            </c:strRef>
          </c:tx>
          <c:spPr>
            <a:ln w="19050" cap="rnd">
              <a:solidFill>
                <a:srgbClr val="00B0F0"/>
              </a:solidFill>
              <a:round/>
            </a:ln>
            <a:effectLst/>
          </c:spPr>
          <c:marker>
            <c:symbol val="none"/>
          </c:marker>
          <c:val>
            <c:numRef>
              <c:f>'2. DATA FOR CHARTING'!$D$3:$D$93</c:f>
              <c:numCache>
                <c:formatCode>General</c:formatCode>
                <c:ptCount val="91"/>
                <c:pt idx="0">
                  <c:v>2</c:v>
                </c:pt>
                <c:pt idx="1">
                  <c:v>5</c:v>
                </c:pt>
                <c:pt idx="2">
                  <c:v>10</c:v>
                </c:pt>
                <c:pt idx="3">
                  <c:v>17</c:v>
                </c:pt>
                <c:pt idx="4">
                  <c:v>8</c:v>
                </c:pt>
                <c:pt idx="5">
                  <c:v>9</c:v>
                </c:pt>
                <c:pt idx="6">
                  <c:v>7</c:v>
                </c:pt>
                <c:pt idx="7">
                  <c:v>3</c:v>
                </c:pt>
                <c:pt idx="8">
                  <c:v>8</c:v>
                </c:pt>
                <c:pt idx="9">
                  <c:v>4</c:v>
                </c:pt>
                <c:pt idx="10">
                  <c:v>3</c:v>
                </c:pt>
                <c:pt idx="11">
                  <c:v>7</c:v>
                </c:pt>
                <c:pt idx="12">
                  <c:v>5</c:v>
                </c:pt>
                <c:pt idx="13">
                  <c:v>3</c:v>
                </c:pt>
                <c:pt idx="14">
                  <c:v>4</c:v>
                </c:pt>
                <c:pt idx="15">
                  <c:v>7</c:v>
                </c:pt>
                <c:pt idx="16">
                  <c:v>4</c:v>
                </c:pt>
                <c:pt idx="17">
                  <c:v>6</c:v>
                </c:pt>
                <c:pt idx="18">
                  <c:v>4</c:v>
                </c:pt>
                <c:pt idx="19">
                  <c:v>9</c:v>
                </c:pt>
                <c:pt idx="20">
                  <c:v>3</c:v>
                </c:pt>
                <c:pt idx="21">
                  <c:v>3</c:v>
                </c:pt>
                <c:pt idx="22">
                  <c:v>5</c:v>
                </c:pt>
                <c:pt idx="23">
                  <c:v>5</c:v>
                </c:pt>
                <c:pt idx="24">
                  <c:v>5</c:v>
                </c:pt>
                <c:pt idx="25">
                  <c:v>6</c:v>
                </c:pt>
                <c:pt idx="26">
                  <c:v>2</c:v>
                </c:pt>
                <c:pt idx="27">
                  <c:v>2</c:v>
                </c:pt>
                <c:pt idx="28">
                  <c:v>5</c:v>
                </c:pt>
                <c:pt idx="29">
                  <c:v>5</c:v>
                </c:pt>
                <c:pt idx="30">
                  <c:v>3</c:v>
                </c:pt>
                <c:pt idx="31">
                  <c:v>3</c:v>
                </c:pt>
                <c:pt idx="32">
                  <c:v>2</c:v>
                </c:pt>
                <c:pt idx="33">
                  <c:v>4</c:v>
                </c:pt>
                <c:pt idx="34">
                  <c:v>8</c:v>
                </c:pt>
                <c:pt idx="35">
                  <c:v>6</c:v>
                </c:pt>
                <c:pt idx="36">
                  <c:v>3</c:v>
                </c:pt>
                <c:pt idx="37">
                  <c:v>4</c:v>
                </c:pt>
                <c:pt idx="38">
                  <c:v>2</c:v>
                </c:pt>
                <c:pt idx="39">
                  <c:v>4</c:v>
                </c:pt>
                <c:pt idx="40">
                  <c:v>3</c:v>
                </c:pt>
                <c:pt idx="41">
                  <c:v>6</c:v>
                </c:pt>
                <c:pt idx="42">
                  <c:v>3</c:v>
                </c:pt>
                <c:pt idx="43">
                  <c:v>0</c:v>
                </c:pt>
                <c:pt idx="44">
                  <c:v>7</c:v>
                </c:pt>
                <c:pt idx="45">
                  <c:v>4</c:v>
                </c:pt>
                <c:pt idx="46">
                  <c:v>4</c:v>
                </c:pt>
                <c:pt idx="47">
                  <c:v>5</c:v>
                </c:pt>
                <c:pt idx="48">
                  <c:v>6</c:v>
                </c:pt>
                <c:pt idx="49">
                  <c:v>7</c:v>
                </c:pt>
                <c:pt idx="50">
                  <c:v>7</c:v>
                </c:pt>
                <c:pt idx="51">
                  <c:v>1</c:v>
                </c:pt>
                <c:pt idx="52">
                  <c:v>2</c:v>
                </c:pt>
                <c:pt idx="53">
                  <c:v>3</c:v>
                </c:pt>
                <c:pt idx="54">
                  <c:v>5</c:v>
                </c:pt>
                <c:pt idx="55">
                  <c:v>3</c:v>
                </c:pt>
                <c:pt idx="56">
                  <c:v>2</c:v>
                </c:pt>
                <c:pt idx="57">
                  <c:v>3</c:v>
                </c:pt>
                <c:pt idx="58">
                  <c:v>6</c:v>
                </c:pt>
                <c:pt idx="59">
                  <c:v>5</c:v>
                </c:pt>
                <c:pt idx="60">
                  <c:v>1</c:v>
                </c:pt>
                <c:pt idx="61">
                  <c:v>3</c:v>
                </c:pt>
                <c:pt idx="62">
                  <c:v>3</c:v>
                </c:pt>
                <c:pt idx="63">
                  <c:v>3</c:v>
                </c:pt>
                <c:pt idx="64">
                  <c:v>7</c:v>
                </c:pt>
                <c:pt idx="65">
                  <c:v>4</c:v>
                </c:pt>
                <c:pt idx="66">
                  <c:v>2</c:v>
                </c:pt>
                <c:pt idx="67">
                  <c:v>1</c:v>
                </c:pt>
                <c:pt idx="68">
                  <c:v>4</c:v>
                </c:pt>
                <c:pt idx="69">
                  <c:v>1</c:v>
                </c:pt>
                <c:pt idx="70">
                  <c:v>2</c:v>
                </c:pt>
                <c:pt idx="71">
                  <c:v>6</c:v>
                </c:pt>
                <c:pt idx="72">
                  <c:v>5</c:v>
                </c:pt>
                <c:pt idx="73">
                  <c:v>4</c:v>
                </c:pt>
                <c:pt idx="74">
                  <c:v>3</c:v>
                </c:pt>
                <c:pt idx="75">
                  <c:v>3</c:v>
                </c:pt>
                <c:pt idx="76">
                  <c:v>1</c:v>
                </c:pt>
                <c:pt idx="77">
                  <c:v>3</c:v>
                </c:pt>
                <c:pt idx="78">
                  <c:v>3</c:v>
                </c:pt>
                <c:pt idx="79">
                  <c:v>4</c:v>
                </c:pt>
                <c:pt idx="80">
                  <c:v>0</c:v>
                </c:pt>
                <c:pt idx="81">
                  <c:v>5</c:v>
                </c:pt>
                <c:pt idx="82">
                  <c:v>1</c:v>
                </c:pt>
                <c:pt idx="83">
                  <c:v>2</c:v>
                </c:pt>
                <c:pt idx="84">
                  <c:v>1</c:v>
                </c:pt>
                <c:pt idx="85">
                  <c:v>3</c:v>
                </c:pt>
                <c:pt idx="86">
                  <c:v>3</c:v>
                </c:pt>
                <c:pt idx="87">
                  <c:v>0</c:v>
                </c:pt>
                <c:pt idx="88">
                  <c:v>3</c:v>
                </c:pt>
                <c:pt idx="89">
                  <c:v>1</c:v>
                </c:pt>
                <c:pt idx="90">
                  <c:v>3</c:v>
                </c:pt>
              </c:numCache>
            </c:numRef>
          </c:val>
          <c:smooth val="0"/>
          <c:extLst>
            <c:ext xmlns:c16="http://schemas.microsoft.com/office/drawing/2014/chart" uri="{C3380CC4-5D6E-409C-BE32-E72D297353CC}">
              <c16:uniqueId val="{00000000-6A27-4E69-B0D2-2CFD44CA8060}"/>
            </c:ext>
          </c:extLst>
        </c:ser>
        <c:ser>
          <c:idx val="1"/>
          <c:order val="1"/>
          <c:tx>
            <c:strRef>
              <c:f>'2. DATA FOR CHARTING'!$E$2</c:f>
              <c:strCache>
                <c:ptCount val="1"/>
                <c:pt idx="0">
                  <c:v>Bored</c:v>
                </c:pt>
              </c:strCache>
            </c:strRef>
          </c:tx>
          <c:spPr>
            <a:ln w="19050" cap="rnd">
              <a:solidFill>
                <a:srgbClr val="FFCC00"/>
              </a:solidFill>
              <a:round/>
            </a:ln>
            <a:effectLst/>
          </c:spPr>
          <c:marker>
            <c:symbol val="none"/>
          </c:marker>
          <c:val>
            <c:numRef>
              <c:f>'2. DATA FOR CHARTING'!$E$3:$E$93</c:f>
              <c:numCache>
                <c:formatCode>General</c:formatCode>
                <c:ptCount val="91"/>
                <c:pt idx="0">
                  <c:v>0</c:v>
                </c:pt>
                <c:pt idx="1">
                  <c:v>1</c:v>
                </c:pt>
                <c:pt idx="2">
                  <c:v>1</c:v>
                </c:pt>
                <c:pt idx="3">
                  <c:v>3</c:v>
                </c:pt>
                <c:pt idx="4">
                  <c:v>2</c:v>
                </c:pt>
                <c:pt idx="5">
                  <c:v>2</c:v>
                </c:pt>
                <c:pt idx="6">
                  <c:v>1</c:v>
                </c:pt>
                <c:pt idx="7">
                  <c:v>1</c:v>
                </c:pt>
                <c:pt idx="8">
                  <c:v>3</c:v>
                </c:pt>
                <c:pt idx="9">
                  <c:v>0</c:v>
                </c:pt>
                <c:pt idx="10">
                  <c:v>4</c:v>
                </c:pt>
                <c:pt idx="11">
                  <c:v>1</c:v>
                </c:pt>
                <c:pt idx="12">
                  <c:v>1</c:v>
                </c:pt>
                <c:pt idx="13">
                  <c:v>1</c:v>
                </c:pt>
                <c:pt idx="14">
                  <c:v>1</c:v>
                </c:pt>
                <c:pt idx="15">
                  <c:v>2</c:v>
                </c:pt>
                <c:pt idx="16">
                  <c:v>2</c:v>
                </c:pt>
                <c:pt idx="17">
                  <c:v>0</c:v>
                </c:pt>
                <c:pt idx="18">
                  <c:v>2</c:v>
                </c:pt>
                <c:pt idx="19">
                  <c:v>3</c:v>
                </c:pt>
                <c:pt idx="20">
                  <c:v>3</c:v>
                </c:pt>
                <c:pt idx="21">
                  <c:v>0</c:v>
                </c:pt>
                <c:pt idx="22">
                  <c:v>0</c:v>
                </c:pt>
                <c:pt idx="23">
                  <c:v>4</c:v>
                </c:pt>
                <c:pt idx="24">
                  <c:v>1</c:v>
                </c:pt>
                <c:pt idx="25">
                  <c:v>2</c:v>
                </c:pt>
                <c:pt idx="26">
                  <c:v>3</c:v>
                </c:pt>
                <c:pt idx="27">
                  <c:v>1</c:v>
                </c:pt>
                <c:pt idx="28">
                  <c:v>2</c:v>
                </c:pt>
                <c:pt idx="29">
                  <c:v>1</c:v>
                </c:pt>
                <c:pt idx="30">
                  <c:v>0</c:v>
                </c:pt>
                <c:pt idx="31">
                  <c:v>4</c:v>
                </c:pt>
                <c:pt idx="32">
                  <c:v>2</c:v>
                </c:pt>
                <c:pt idx="33">
                  <c:v>1</c:v>
                </c:pt>
                <c:pt idx="34">
                  <c:v>1</c:v>
                </c:pt>
                <c:pt idx="35">
                  <c:v>1</c:v>
                </c:pt>
                <c:pt idx="36">
                  <c:v>1</c:v>
                </c:pt>
                <c:pt idx="37">
                  <c:v>1</c:v>
                </c:pt>
                <c:pt idx="38">
                  <c:v>4</c:v>
                </c:pt>
                <c:pt idx="39">
                  <c:v>0</c:v>
                </c:pt>
                <c:pt idx="40">
                  <c:v>2</c:v>
                </c:pt>
                <c:pt idx="41">
                  <c:v>3</c:v>
                </c:pt>
                <c:pt idx="42">
                  <c:v>1</c:v>
                </c:pt>
                <c:pt idx="43">
                  <c:v>2</c:v>
                </c:pt>
                <c:pt idx="44">
                  <c:v>4</c:v>
                </c:pt>
                <c:pt idx="45">
                  <c:v>3</c:v>
                </c:pt>
                <c:pt idx="46">
                  <c:v>1</c:v>
                </c:pt>
                <c:pt idx="47">
                  <c:v>3</c:v>
                </c:pt>
                <c:pt idx="48">
                  <c:v>3</c:v>
                </c:pt>
                <c:pt idx="49">
                  <c:v>1</c:v>
                </c:pt>
                <c:pt idx="50">
                  <c:v>4</c:v>
                </c:pt>
                <c:pt idx="51">
                  <c:v>1</c:v>
                </c:pt>
                <c:pt idx="52">
                  <c:v>3</c:v>
                </c:pt>
                <c:pt idx="53">
                  <c:v>2</c:v>
                </c:pt>
                <c:pt idx="54">
                  <c:v>2</c:v>
                </c:pt>
                <c:pt idx="55">
                  <c:v>3</c:v>
                </c:pt>
                <c:pt idx="56">
                  <c:v>1</c:v>
                </c:pt>
                <c:pt idx="57">
                  <c:v>2</c:v>
                </c:pt>
                <c:pt idx="58">
                  <c:v>3</c:v>
                </c:pt>
                <c:pt idx="59">
                  <c:v>1</c:v>
                </c:pt>
                <c:pt idx="60">
                  <c:v>1</c:v>
                </c:pt>
                <c:pt idx="61">
                  <c:v>4</c:v>
                </c:pt>
                <c:pt idx="62">
                  <c:v>3</c:v>
                </c:pt>
                <c:pt idx="63">
                  <c:v>0</c:v>
                </c:pt>
                <c:pt idx="64">
                  <c:v>4</c:v>
                </c:pt>
                <c:pt idx="65">
                  <c:v>2</c:v>
                </c:pt>
                <c:pt idx="66">
                  <c:v>1</c:v>
                </c:pt>
                <c:pt idx="67">
                  <c:v>2</c:v>
                </c:pt>
                <c:pt idx="68">
                  <c:v>2</c:v>
                </c:pt>
                <c:pt idx="69">
                  <c:v>4</c:v>
                </c:pt>
                <c:pt idx="70">
                  <c:v>1</c:v>
                </c:pt>
                <c:pt idx="71">
                  <c:v>2</c:v>
                </c:pt>
                <c:pt idx="72">
                  <c:v>1</c:v>
                </c:pt>
                <c:pt idx="73">
                  <c:v>0</c:v>
                </c:pt>
                <c:pt idx="74">
                  <c:v>3</c:v>
                </c:pt>
                <c:pt idx="75">
                  <c:v>5</c:v>
                </c:pt>
                <c:pt idx="76">
                  <c:v>1</c:v>
                </c:pt>
                <c:pt idx="77">
                  <c:v>3</c:v>
                </c:pt>
                <c:pt idx="78">
                  <c:v>4</c:v>
                </c:pt>
                <c:pt idx="79">
                  <c:v>1</c:v>
                </c:pt>
                <c:pt idx="80">
                  <c:v>2</c:v>
                </c:pt>
                <c:pt idx="81">
                  <c:v>5</c:v>
                </c:pt>
                <c:pt idx="82">
                  <c:v>2</c:v>
                </c:pt>
                <c:pt idx="83">
                  <c:v>2</c:v>
                </c:pt>
                <c:pt idx="84">
                  <c:v>2</c:v>
                </c:pt>
                <c:pt idx="85">
                  <c:v>5</c:v>
                </c:pt>
                <c:pt idx="86">
                  <c:v>2</c:v>
                </c:pt>
                <c:pt idx="87">
                  <c:v>2</c:v>
                </c:pt>
                <c:pt idx="88">
                  <c:v>2</c:v>
                </c:pt>
                <c:pt idx="89">
                  <c:v>3</c:v>
                </c:pt>
                <c:pt idx="90">
                  <c:v>1</c:v>
                </c:pt>
              </c:numCache>
            </c:numRef>
          </c:val>
          <c:smooth val="0"/>
          <c:extLst>
            <c:ext xmlns:c16="http://schemas.microsoft.com/office/drawing/2014/chart" uri="{C3380CC4-5D6E-409C-BE32-E72D297353CC}">
              <c16:uniqueId val="{00000001-6A27-4E69-B0D2-2CFD44CA8060}"/>
            </c:ext>
          </c:extLst>
        </c:ser>
        <c:ser>
          <c:idx val="2"/>
          <c:order val="2"/>
          <c:tx>
            <c:strRef>
              <c:f>'2. DATA FOR CHARTING'!$F$2</c:f>
              <c:strCache>
                <c:ptCount val="1"/>
                <c:pt idx="0">
                  <c:v>Inspired</c:v>
                </c:pt>
              </c:strCache>
            </c:strRef>
          </c:tx>
          <c:spPr>
            <a:ln w="19050" cap="rnd">
              <a:solidFill>
                <a:srgbClr val="AB74D5"/>
              </a:solidFill>
              <a:round/>
            </a:ln>
            <a:effectLst/>
          </c:spPr>
          <c:marker>
            <c:symbol val="none"/>
          </c:marker>
          <c:val>
            <c:numRef>
              <c:f>'2. DATA FOR CHARTING'!$F$3:$F$93</c:f>
              <c:numCache>
                <c:formatCode>General</c:formatCode>
                <c:ptCount val="91"/>
                <c:pt idx="0">
                  <c:v>1</c:v>
                </c:pt>
                <c:pt idx="1">
                  <c:v>7</c:v>
                </c:pt>
                <c:pt idx="2">
                  <c:v>4</c:v>
                </c:pt>
                <c:pt idx="3">
                  <c:v>4</c:v>
                </c:pt>
                <c:pt idx="4">
                  <c:v>6</c:v>
                </c:pt>
                <c:pt idx="5">
                  <c:v>4</c:v>
                </c:pt>
                <c:pt idx="6">
                  <c:v>4</c:v>
                </c:pt>
                <c:pt idx="7">
                  <c:v>1</c:v>
                </c:pt>
                <c:pt idx="8">
                  <c:v>9</c:v>
                </c:pt>
                <c:pt idx="9">
                  <c:v>6</c:v>
                </c:pt>
                <c:pt idx="10">
                  <c:v>7</c:v>
                </c:pt>
                <c:pt idx="11">
                  <c:v>9</c:v>
                </c:pt>
                <c:pt idx="12">
                  <c:v>11</c:v>
                </c:pt>
                <c:pt idx="13">
                  <c:v>8</c:v>
                </c:pt>
                <c:pt idx="14">
                  <c:v>4</c:v>
                </c:pt>
                <c:pt idx="15">
                  <c:v>4</c:v>
                </c:pt>
                <c:pt idx="16">
                  <c:v>3</c:v>
                </c:pt>
                <c:pt idx="17">
                  <c:v>7</c:v>
                </c:pt>
                <c:pt idx="18">
                  <c:v>9</c:v>
                </c:pt>
                <c:pt idx="19">
                  <c:v>4</c:v>
                </c:pt>
                <c:pt idx="20">
                  <c:v>5</c:v>
                </c:pt>
                <c:pt idx="21">
                  <c:v>8</c:v>
                </c:pt>
                <c:pt idx="22">
                  <c:v>4</c:v>
                </c:pt>
                <c:pt idx="23">
                  <c:v>5</c:v>
                </c:pt>
                <c:pt idx="24">
                  <c:v>3</c:v>
                </c:pt>
                <c:pt idx="25">
                  <c:v>3</c:v>
                </c:pt>
                <c:pt idx="26">
                  <c:v>10</c:v>
                </c:pt>
                <c:pt idx="27">
                  <c:v>7</c:v>
                </c:pt>
                <c:pt idx="28">
                  <c:v>5</c:v>
                </c:pt>
                <c:pt idx="29">
                  <c:v>8</c:v>
                </c:pt>
                <c:pt idx="30">
                  <c:v>4</c:v>
                </c:pt>
                <c:pt idx="31">
                  <c:v>8</c:v>
                </c:pt>
                <c:pt idx="32">
                  <c:v>10</c:v>
                </c:pt>
                <c:pt idx="33">
                  <c:v>11</c:v>
                </c:pt>
                <c:pt idx="34">
                  <c:v>5</c:v>
                </c:pt>
                <c:pt idx="35">
                  <c:v>4</c:v>
                </c:pt>
                <c:pt idx="36">
                  <c:v>11</c:v>
                </c:pt>
                <c:pt idx="37">
                  <c:v>7</c:v>
                </c:pt>
                <c:pt idx="38">
                  <c:v>8</c:v>
                </c:pt>
                <c:pt idx="39">
                  <c:v>6</c:v>
                </c:pt>
                <c:pt idx="40">
                  <c:v>6</c:v>
                </c:pt>
                <c:pt idx="41">
                  <c:v>5</c:v>
                </c:pt>
                <c:pt idx="42">
                  <c:v>5</c:v>
                </c:pt>
                <c:pt idx="43">
                  <c:v>3</c:v>
                </c:pt>
                <c:pt idx="44">
                  <c:v>1</c:v>
                </c:pt>
                <c:pt idx="45">
                  <c:v>2</c:v>
                </c:pt>
                <c:pt idx="46">
                  <c:v>3</c:v>
                </c:pt>
                <c:pt idx="47">
                  <c:v>0</c:v>
                </c:pt>
                <c:pt idx="48">
                  <c:v>5</c:v>
                </c:pt>
                <c:pt idx="49">
                  <c:v>5</c:v>
                </c:pt>
                <c:pt idx="50">
                  <c:v>6</c:v>
                </c:pt>
                <c:pt idx="51">
                  <c:v>11</c:v>
                </c:pt>
                <c:pt idx="52">
                  <c:v>4</c:v>
                </c:pt>
                <c:pt idx="53">
                  <c:v>7</c:v>
                </c:pt>
                <c:pt idx="54">
                  <c:v>8</c:v>
                </c:pt>
                <c:pt idx="55">
                  <c:v>8</c:v>
                </c:pt>
                <c:pt idx="56">
                  <c:v>8</c:v>
                </c:pt>
                <c:pt idx="57">
                  <c:v>7</c:v>
                </c:pt>
                <c:pt idx="58">
                  <c:v>11</c:v>
                </c:pt>
                <c:pt idx="59">
                  <c:v>11</c:v>
                </c:pt>
                <c:pt idx="60">
                  <c:v>4</c:v>
                </c:pt>
                <c:pt idx="61">
                  <c:v>7</c:v>
                </c:pt>
                <c:pt idx="62">
                  <c:v>7</c:v>
                </c:pt>
                <c:pt idx="63">
                  <c:v>5</c:v>
                </c:pt>
                <c:pt idx="64">
                  <c:v>6</c:v>
                </c:pt>
                <c:pt idx="65">
                  <c:v>9</c:v>
                </c:pt>
                <c:pt idx="66">
                  <c:v>10</c:v>
                </c:pt>
                <c:pt idx="67">
                  <c:v>8</c:v>
                </c:pt>
                <c:pt idx="68">
                  <c:v>8</c:v>
                </c:pt>
                <c:pt idx="69">
                  <c:v>8</c:v>
                </c:pt>
                <c:pt idx="70">
                  <c:v>6</c:v>
                </c:pt>
                <c:pt idx="71">
                  <c:v>6</c:v>
                </c:pt>
                <c:pt idx="72">
                  <c:v>4</c:v>
                </c:pt>
                <c:pt idx="73">
                  <c:v>2</c:v>
                </c:pt>
                <c:pt idx="74">
                  <c:v>6</c:v>
                </c:pt>
                <c:pt idx="75">
                  <c:v>9</c:v>
                </c:pt>
                <c:pt idx="76">
                  <c:v>4</c:v>
                </c:pt>
                <c:pt idx="77">
                  <c:v>7</c:v>
                </c:pt>
                <c:pt idx="78">
                  <c:v>9</c:v>
                </c:pt>
                <c:pt idx="79">
                  <c:v>7</c:v>
                </c:pt>
                <c:pt idx="80">
                  <c:v>9</c:v>
                </c:pt>
                <c:pt idx="81">
                  <c:v>2</c:v>
                </c:pt>
                <c:pt idx="82">
                  <c:v>4</c:v>
                </c:pt>
                <c:pt idx="83">
                  <c:v>6</c:v>
                </c:pt>
                <c:pt idx="84">
                  <c:v>3</c:v>
                </c:pt>
                <c:pt idx="85">
                  <c:v>4</c:v>
                </c:pt>
                <c:pt idx="86">
                  <c:v>2</c:v>
                </c:pt>
                <c:pt idx="87">
                  <c:v>6</c:v>
                </c:pt>
                <c:pt idx="88">
                  <c:v>6</c:v>
                </c:pt>
                <c:pt idx="89">
                  <c:v>4</c:v>
                </c:pt>
                <c:pt idx="90">
                  <c:v>6</c:v>
                </c:pt>
              </c:numCache>
            </c:numRef>
          </c:val>
          <c:smooth val="0"/>
          <c:extLst>
            <c:ext xmlns:c16="http://schemas.microsoft.com/office/drawing/2014/chart" uri="{C3380CC4-5D6E-409C-BE32-E72D297353CC}">
              <c16:uniqueId val="{00000002-6A27-4E69-B0D2-2CFD44CA8060}"/>
            </c:ext>
          </c:extLst>
        </c:ser>
        <c:ser>
          <c:idx val="3"/>
          <c:order val="3"/>
          <c:tx>
            <c:strRef>
              <c:f>'2. DATA FOR CHARTING'!$G$2</c:f>
              <c:strCache>
                <c:ptCount val="1"/>
                <c:pt idx="0">
                  <c:v>Confused</c:v>
                </c:pt>
              </c:strCache>
            </c:strRef>
          </c:tx>
          <c:spPr>
            <a:ln w="19050" cap="rnd">
              <a:solidFill>
                <a:schemeClr val="bg1">
                  <a:lumMod val="50000"/>
                </a:schemeClr>
              </a:solidFill>
              <a:round/>
            </a:ln>
            <a:effectLst/>
          </c:spPr>
          <c:marker>
            <c:symbol val="none"/>
          </c:marker>
          <c:val>
            <c:numRef>
              <c:f>'2. DATA FOR CHARTING'!$G$3:$G$93</c:f>
              <c:numCache>
                <c:formatCode>General</c:formatCode>
                <c:ptCount val="91"/>
                <c:pt idx="0">
                  <c:v>0</c:v>
                </c:pt>
                <c:pt idx="1">
                  <c:v>1</c:v>
                </c:pt>
                <c:pt idx="2">
                  <c:v>0</c:v>
                </c:pt>
                <c:pt idx="3">
                  <c:v>0</c:v>
                </c:pt>
                <c:pt idx="4">
                  <c:v>0</c:v>
                </c:pt>
                <c:pt idx="5">
                  <c:v>0</c:v>
                </c:pt>
                <c:pt idx="6">
                  <c:v>0</c:v>
                </c:pt>
                <c:pt idx="7">
                  <c:v>0</c:v>
                </c:pt>
                <c:pt idx="8">
                  <c:v>0</c:v>
                </c:pt>
                <c:pt idx="9">
                  <c:v>2</c:v>
                </c:pt>
                <c:pt idx="10">
                  <c:v>0</c:v>
                </c:pt>
                <c:pt idx="11">
                  <c:v>1</c:v>
                </c:pt>
                <c:pt idx="12">
                  <c:v>1</c:v>
                </c:pt>
                <c:pt idx="13">
                  <c:v>0</c:v>
                </c:pt>
                <c:pt idx="14">
                  <c:v>0</c:v>
                </c:pt>
                <c:pt idx="15">
                  <c:v>2</c:v>
                </c:pt>
                <c:pt idx="16">
                  <c:v>0</c:v>
                </c:pt>
                <c:pt idx="17">
                  <c:v>2</c:v>
                </c:pt>
                <c:pt idx="18">
                  <c:v>0</c:v>
                </c:pt>
                <c:pt idx="19">
                  <c:v>0</c:v>
                </c:pt>
                <c:pt idx="20">
                  <c:v>1</c:v>
                </c:pt>
                <c:pt idx="21">
                  <c:v>2</c:v>
                </c:pt>
                <c:pt idx="22">
                  <c:v>0</c:v>
                </c:pt>
                <c:pt idx="23">
                  <c:v>0</c:v>
                </c:pt>
                <c:pt idx="24">
                  <c:v>1</c:v>
                </c:pt>
                <c:pt idx="25">
                  <c:v>1</c:v>
                </c:pt>
                <c:pt idx="26">
                  <c:v>0</c:v>
                </c:pt>
                <c:pt idx="27">
                  <c:v>0</c:v>
                </c:pt>
                <c:pt idx="28">
                  <c:v>1</c:v>
                </c:pt>
                <c:pt idx="29">
                  <c:v>0</c:v>
                </c:pt>
                <c:pt idx="30">
                  <c:v>1</c:v>
                </c:pt>
                <c:pt idx="31">
                  <c:v>2</c:v>
                </c:pt>
                <c:pt idx="32">
                  <c:v>0</c:v>
                </c:pt>
                <c:pt idx="33">
                  <c:v>1</c:v>
                </c:pt>
                <c:pt idx="34">
                  <c:v>1</c:v>
                </c:pt>
                <c:pt idx="35">
                  <c:v>0</c:v>
                </c:pt>
                <c:pt idx="36">
                  <c:v>0</c:v>
                </c:pt>
                <c:pt idx="37">
                  <c:v>1</c:v>
                </c:pt>
                <c:pt idx="38">
                  <c:v>1</c:v>
                </c:pt>
                <c:pt idx="39">
                  <c:v>2</c:v>
                </c:pt>
                <c:pt idx="40">
                  <c:v>1</c:v>
                </c:pt>
                <c:pt idx="41">
                  <c:v>2</c:v>
                </c:pt>
                <c:pt idx="42">
                  <c:v>0</c:v>
                </c:pt>
                <c:pt idx="43">
                  <c:v>1</c:v>
                </c:pt>
                <c:pt idx="44">
                  <c:v>4</c:v>
                </c:pt>
                <c:pt idx="45">
                  <c:v>2</c:v>
                </c:pt>
                <c:pt idx="46">
                  <c:v>0</c:v>
                </c:pt>
                <c:pt idx="47">
                  <c:v>0</c:v>
                </c:pt>
                <c:pt idx="48">
                  <c:v>2</c:v>
                </c:pt>
                <c:pt idx="49">
                  <c:v>1</c:v>
                </c:pt>
                <c:pt idx="50">
                  <c:v>0</c:v>
                </c:pt>
                <c:pt idx="51">
                  <c:v>1</c:v>
                </c:pt>
                <c:pt idx="52">
                  <c:v>0</c:v>
                </c:pt>
                <c:pt idx="53">
                  <c:v>0</c:v>
                </c:pt>
                <c:pt idx="54">
                  <c:v>1</c:v>
                </c:pt>
                <c:pt idx="55">
                  <c:v>0</c:v>
                </c:pt>
                <c:pt idx="56">
                  <c:v>0</c:v>
                </c:pt>
                <c:pt idx="57">
                  <c:v>0</c:v>
                </c:pt>
                <c:pt idx="58">
                  <c:v>0</c:v>
                </c:pt>
                <c:pt idx="59">
                  <c:v>0</c:v>
                </c:pt>
                <c:pt idx="60">
                  <c:v>0</c:v>
                </c:pt>
                <c:pt idx="61">
                  <c:v>1</c:v>
                </c:pt>
                <c:pt idx="62">
                  <c:v>2</c:v>
                </c:pt>
                <c:pt idx="63">
                  <c:v>0</c:v>
                </c:pt>
                <c:pt idx="64">
                  <c:v>3</c:v>
                </c:pt>
                <c:pt idx="65">
                  <c:v>0</c:v>
                </c:pt>
                <c:pt idx="66">
                  <c:v>0</c:v>
                </c:pt>
                <c:pt idx="67">
                  <c:v>1</c:v>
                </c:pt>
                <c:pt idx="68">
                  <c:v>1</c:v>
                </c:pt>
                <c:pt idx="69">
                  <c:v>0</c:v>
                </c:pt>
                <c:pt idx="70">
                  <c:v>0</c:v>
                </c:pt>
                <c:pt idx="71">
                  <c:v>1</c:v>
                </c:pt>
                <c:pt idx="72">
                  <c:v>0</c:v>
                </c:pt>
                <c:pt idx="73">
                  <c:v>1</c:v>
                </c:pt>
                <c:pt idx="74">
                  <c:v>0</c:v>
                </c:pt>
                <c:pt idx="75">
                  <c:v>0</c:v>
                </c:pt>
                <c:pt idx="76">
                  <c:v>0</c:v>
                </c:pt>
                <c:pt idx="77">
                  <c:v>1</c:v>
                </c:pt>
                <c:pt idx="78">
                  <c:v>1</c:v>
                </c:pt>
                <c:pt idx="79">
                  <c:v>0</c:v>
                </c:pt>
                <c:pt idx="80">
                  <c:v>0</c:v>
                </c:pt>
                <c:pt idx="81">
                  <c:v>2</c:v>
                </c:pt>
                <c:pt idx="82">
                  <c:v>0</c:v>
                </c:pt>
                <c:pt idx="83">
                  <c:v>1</c:v>
                </c:pt>
                <c:pt idx="84">
                  <c:v>1</c:v>
                </c:pt>
                <c:pt idx="85">
                  <c:v>1</c:v>
                </c:pt>
                <c:pt idx="86">
                  <c:v>0</c:v>
                </c:pt>
                <c:pt idx="87">
                  <c:v>1</c:v>
                </c:pt>
                <c:pt idx="88">
                  <c:v>2</c:v>
                </c:pt>
                <c:pt idx="89">
                  <c:v>0</c:v>
                </c:pt>
                <c:pt idx="90">
                  <c:v>1</c:v>
                </c:pt>
              </c:numCache>
            </c:numRef>
          </c:val>
          <c:smooth val="0"/>
          <c:extLst>
            <c:ext xmlns:c16="http://schemas.microsoft.com/office/drawing/2014/chart" uri="{C3380CC4-5D6E-409C-BE32-E72D297353CC}">
              <c16:uniqueId val="{00000003-6A27-4E69-B0D2-2CFD44CA8060}"/>
            </c:ext>
          </c:extLst>
        </c:ser>
        <c:ser>
          <c:idx val="4"/>
          <c:order val="4"/>
          <c:tx>
            <c:strRef>
              <c:f>'2. DATA FOR CHARTING'!$H$2</c:f>
              <c:strCache>
                <c:ptCount val="1"/>
                <c:pt idx="0">
                  <c:v>Happy</c:v>
                </c:pt>
              </c:strCache>
            </c:strRef>
          </c:tx>
          <c:spPr>
            <a:ln w="19050" cap="rnd">
              <a:solidFill>
                <a:srgbClr val="92D050"/>
              </a:solidFill>
              <a:round/>
            </a:ln>
            <a:effectLst/>
          </c:spPr>
          <c:marker>
            <c:symbol val="none"/>
          </c:marker>
          <c:val>
            <c:numRef>
              <c:f>'2. DATA FOR CHARTING'!$H$3:$H$93</c:f>
              <c:numCache>
                <c:formatCode>General</c:formatCode>
                <c:ptCount val="91"/>
                <c:pt idx="0">
                  <c:v>0</c:v>
                </c:pt>
                <c:pt idx="1">
                  <c:v>1</c:v>
                </c:pt>
                <c:pt idx="2">
                  <c:v>0</c:v>
                </c:pt>
                <c:pt idx="3">
                  <c:v>0</c:v>
                </c:pt>
                <c:pt idx="4">
                  <c:v>2</c:v>
                </c:pt>
                <c:pt idx="5">
                  <c:v>1</c:v>
                </c:pt>
                <c:pt idx="6">
                  <c:v>2</c:v>
                </c:pt>
                <c:pt idx="7">
                  <c:v>2</c:v>
                </c:pt>
                <c:pt idx="8">
                  <c:v>3</c:v>
                </c:pt>
                <c:pt idx="9">
                  <c:v>4</c:v>
                </c:pt>
                <c:pt idx="10">
                  <c:v>2</c:v>
                </c:pt>
                <c:pt idx="11">
                  <c:v>3</c:v>
                </c:pt>
                <c:pt idx="12">
                  <c:v>2</c:v>
                </c:pt>
                <c:pt idx="13">
                  <c:v>3</c:v>
                </c:pt>
                <c:pt idx="14">
                  <c:v>0</c:v>
                </c:pt>
                <c:pt idx="15">
                  <c:v>3</c:v>
                </c:pt>
                <c:pt idx="16">
                  <c:v>2</c:v>
                </c:pt>
                <c:pt idx="17">
                  <c:v>4</c:v>
                </c:pt>
                <c:pt idx="18">
                  <c:v>5</c:v>
                </c:pt>
                <c:pt idx="19">
                  <c:v>0</c:v>
                </c:pt>
                <c:pt idx="20">
                  <c:v>3</c:v>
                </c:pt>
                <c:pt idx="21">
                  <c:v>3</c:v>
                </c:pt>
                <c:pt idx="22">
                  <c:v>2</c:v>
                </c:pt>
                <c:pt idx="23">
                  <c:v>3</c:v>
                </c:pt>
                <c:pt idx="24">
                  <c:v>2</c:v>
                </c:pt>
                <c:pt idx="25">
                  <c:v>1</c:v>
                </c:pt>
                <c:pt idx="26">
                  <c:v>3</c:v>
                </c:pt>
                <c:pt idx="27">
                  <c:v>6</c:v>
                </c:pt>
                <c:pt idx="28">
                  <c:v>5</c:v>
                </c:pt>
                <c:pt idx="29">
                  <c:v>2</c:v>
                </c:pt>
                <c:pt idx="30">
                  <c:v>3</c:v>
                </c:pt>
                <c:pt idx="31">
                  <c:v>3</c:v>
                </c:pt>
                <c:pt idx="32">
                  <c:v>5</c:v>
                </c:pt>
                <c:pt idx="33">
                  <c:v>5</c:v>
                </c:pt>
                <c:pt idx="34">
                  <c:v>6</c:v>
                </c:pt>
                <c:pt idx="35">
                  <c:v>2</c:v>
                </c:pt>
                <c:pt idx="36">
                  <c:v>2</c:v>
                </c:pt>
                <c:pt idx="37">
                  <c:v>2</c:v>
                </c:pt>
                <c:pt idx="38">
                  <c:v>3</c:v>
                </c:pt>
                <c:pt idx="39">
                  <c:v>3</c:v>
                </c:pt>
                <c:pt idx="40">
                  <c:v>0</c:v>
                </c:pt>
                <c:pt idx="41">
                  <c:v>1</c:v>
                </c:pt>
                <c:pt idx="42">
                  <c:v>1</c:v>
                </c:pt>
                <c:pt idx="43">
                  <c:v>1</c:v>
                </c:pt>
                <c:pt idx="44">
                  <c:v>3</c:v>
                </c:pt>
                <c:pt idx="45">
                  <c:v>1</c:v>
                </c:pt>
                <c:pt idx="46">
                  <c:v>1</c:v>
                </c:pt>
                <c:pt idx="47">
                  <c:v>0</c:v>
                </c:pt>
                <c:pt idx="48">
                  <c:v>2</c:v>
                </c:pt>
                <c:pt idx="49">
                  <c:v>5</c:v>
                </c:pt>
                <c:pt idx="50">
                  <c:v>4</c:v>
                </c:pt>
                <c:pt idx="51">
                  <c:v>4</c:v>
                </c:pt>
                <c:pt idx="52">
                  <c:v>3</c:v>
                </c:pt>
                <c:pt idx="53">
                  <c:v>1</c:v>
                </c:pt>
                <c:pt idx="54">
                  <c:v>4</c:v>
                </c:pt>
                <c:pt idx="55">
                  <c:v>2</c:v>
                </c:pt>
                <c:pt idx="56">
                  <c:v>0</c:v>
                </c:pt>
                <c:pt idx="57">
                  <c:v>2</c:v>
                </c:pt>
                <c:pt idx="58">
                  <c:v>2</c:v>
                </c:pt>
                <c:pt idx="59">
                  <c:v>4</c:v>
                </c:pt>
                <c:pt idx="60">
                  <c:v>4</c:v>
                </c:pt>
                <c:pt idx="61">
                  <c:v>5</c:v>
                </c:pt>
                <c:pt idx="62">
                  <c:v>2</c:v>
                </c:pt>
                <c:pt idx="63">
                  <c:v>4</c:v>
                </c:pt>
                <c:pt idx="64">
                  <c:v>3</c:v>
                </c:pt>
                <c:pt idx="65">
                  <c:v>5</c:v>
                </c:pt>
                <c:pt idx="66">
                  <c:v>4</c:v>
                </c:pt>
                <c:pt idx="67">
                  <c:v>5</c:v>
                </c:pt>
                <c:pt idx="68">
                  <c:v>1</c:v>
                </c:pt>
                <c:pt idx="69">
                  <c:v>5</c:v>
                </c:pt>
                <c:pt idx="70">
                  <c:v>4</c:v>
                </c:pt>
                <c:pt idx="71">
                  <c:v>5</c:v>
                </c:pt>
                <c:pt idx="72">
                  <c:v>1</c:v>
                </c:pt>
                <c:pt idx="73">
                  <c:v>4</c:v>
                </c:pt>
                <c:pt idx="74">
                  <c:v>3</c:v>
                </c:pt>
                <c:pt idx="75">
                  <c:v>4</c:v>
                </c:pt>
                <c:pt idx="76">
                  <c:v>3</c:v>
                </c:pt>
                <c:pt idx="77">
                  <c:v>6</c:v>
                </c:pt>
                <c:pt idx="78">
                  <c:v>6</c:v>
                </c:pt>
                <c:pt idx="79">
                  <c:v>4</c:v>
                </c:pt>
                <c:pt idx="80">
                  <c:v>3</c:v>
                </c:pt>
                <c:pt idx="81">
                  <c:v>5</c:v>
                </c:pt>
                <c:pt idx="82">
                  <c:v>5</c:v>
                </c:pt>
                <c:pt idx="83">
                  <c:v>8</c:v>
                </c:pt>
                <c:pt idx="84">
                  <c:v>10</c:v>
                </c:pt>
                <c:pt idx="85">
                  <c:v>3</c:v>
                </c:pt>
                <c:pt idx="86">
                  <c:v>5</c:v>
                </c:pt>
                <c:pt idx="87">
                  <c:v>3</c:v>
                </c:pt>
                <c:pt idx="88">
                  <c:v>2</c:v>
                </c:pt>
                <c:pt idx="89">
                  <c:v>3</c:v>
                </c:pt>
                <c:pt idx="90">
                  <c:v>3</c:v>
                </c:pt>
              </c:numCache>
            </c:numRef>
          </c:val>
          <c:smooth val="0"/>
          <c:extLst>
            <c:ext xmlns:c16="http://schemas.microsoft.com/office/drawing/2014/chart" uri="{C3380CC4-5D6E-409C-BE32-E72D297353CC}">
              <c16:uniqueId val="{00000004-6A27-4E69-B0D2-2CFD44CA8060}"/>
            </c:ext>
          </c:extLst>
        </c:ser>
        <c:ser>
          <c:idx val="5"/>
          <c:order val="5"/>
          <c:tx>
            <c:strRef>
              <c:f>'2. DATA FOR CHARTING'!$I$2</c:f>
              <c:strCache>
                <c:ptCount val="1"/>
                <c:pt idx="0">
                  <c:v>Annoyed</c:v>
                </c:pt>
              </c:strCache>
            </c:strRef>
          </c:tx>
          <c:spPr>
            <a:ln w="19050" cap="rnd">
              <a:solidFill>
                <a:srgbClr val="FF0000"/>
              </a:solidFill>
              <a:round/>
            </a:ln>
            <a:effectLst/>
          </c:spPr>
          <c:marker>
            <c:symbol val="none"/>
          </c:marker>
          <c:val>
            <c:numRef>
              <c:f>'2. DATA FOR CHARTING'!$I$3:$I$93</c:f>
              <c:numCache>
                <c:formatCode>General</c:formatCode>
                <c:ptCount val="91"/>
                <c:pt idx="0">
                  <c:v>0</c:v>
                </c:pt>
                <c:pt idx="1">
                  <c:v>0</c:v>
                </c:pt>
                <c:pt idx="2">
                  <c:v>0</c:v>
                </c:pt>
                <c:pt idx="3">
                  <c:v>0</c:v>
                </c:pt>
                <c:pt idx="4">
                  <c:v>2</c:v>
                </c:pt>
                <c:pt idx="5">
                  <c:v>0</c:v>
                </c:pt>
                <c:pt idx="6">
                  <c:v>0</c:v>
                </c:pt>
                <c:pt idx="7">
                  <c:v>0</c:v>
                </c:pt>
                <c:pt idx="8">
                  <c:v>1</c:v>
                </c:pt>
                <c:pt idx="9">
                  <c:v>0</c:v>
                </c:pt>
                <c:pt idx="10">
                  <c:v>0</c:v>
                </c:pt>
                <c:pt idx="11">
                  <c:v>0</c:v>
                </c:pt>
                <c:pt idx="12">
                  <c:v>1</c:v>
                </c:pt>
                <c:pt idx="13">
                  <c:v>3</c:v>
                </c:pt>
                <c:pt idx="14">
                  <c:v>1</c:v>
                </c:pt>
                <c:pt idx="15">
                  <c:v>0</c:v>
                </c:pt>
                <c:pt idx="16">
                  <c:v>1</c:v>
                </c:pt>
                <c:pt idx="17">
                  <c:v>1</c:v>
                </c:pt>
                <c:pt idx="18">
                  <c:v>2</c:v>
                </c:pt>
                <c:pt idx="19">
                  <c:v>1</c:v>
                </c:pt>
                <c:pt idx="20">
                  <c:v>3</c:v>
                </c:pt>
                <c:pt idx="21">
                  <c:v>1</c:v>
                </c:pt>
                <c:pt idx="22">
                  <c:v>0</c:v>
                </c:pt>
                <c:pt idx="23">
                  <c:v>0</c:v>
                </c:pt>
                <c:pt idx="24">
                  <c:v>1</c:v>
                </c:pt>
                <c:pt idx="25">
                  <c:v>0</c:v>
                </c:pt>
                <c:pt idx="26">
                  <c:v>1</c:v>
                </c:pt>
                <c:pt idx="27">
                  <c:v>3</c:v>
                </c:pt>
                <c:pt idx="28">
                  <c:v>0</c:v>
                </c:pt>
                <c:pt idx="29">
                  <c:v>0</c:v>
                </c:pt>
                <c:pt idx="30">
                  <c:v>4</c:v>
                </c:pt>
                <c:pt idx="31">
                  <c:v>4</c:v>
                </c:pt>
                <c:pt idx="32">
                  <c:v>2</c:v>
                </c:pt>
                <c:pt idx="33">
                  <c:v>1</c:v>
                </c:pt>
                <c:pt idx="34">
                  <c:v>0</c:v>
                </c:pt>
                <c:pt idx="35">
                  <c:v>1</c:v>
                </c:pt>
                <c:pt idx="36">
                  <c:v>2</c:v>
                </c:pt>
                <c:pt idx="37">
                  <c:v>2</c:v>
                </c:pt>
                <c:pt idx="38">
                  <c:v>2</c:v>
                </c:pt>
                <c:pt idx="39">
                  <c:v>1</c:v>
                </c:pt>
                <c:pt idx="40">
                  <c:v>2</c:v>
                </c:pt>
                <c:pt idx="41">
                  <c:v>1</c:v>
                </c:pt>
                <c:pt idx="42">
                  <c:v>4</c:v>
                </c:pt>
                <c:pt idx="43">
                  <c:v>0</c:v>
                </c:pt>
                <c:pt idx="44">
                  <c:v>2</c:v>
                </c:pt>
                <c:pt idx="45">
                  <c:v>1</c:v>
                </c:pt>
                <c:pt idx="46">
                  <c:v>5</c:v>
                </c:pt>
                <c:pt idx="47">
                  <c:v>0</c:v>
                </c:pt>
                <c:pt idx="48">
                  <c:v>2</c:v>
                </c:pt>
                <c:pt idx="49">
                  <c:v>0</c:v>
                </c:pt>
                <c:pt idx="50">
                  <c:v>0</c:v>
                </c:pt>
                <c:pt idx="51">
                  <c:v>12</c:v>
                </c:pt>
                <c:pt idx="52">
                  <c:v>5</c:v>
                </c:pt>
                <c:pt idx="53">
                  <c:v>3</c:v>
                </c:pt>
                <c:pt idx="54">
                  <c:v>9</c:v>
                </c:pt>
                <c:pt idx="55">
                  <c:v>4</c:v>
                </c:pt>
                <c:pt idx="56">
                  <c:v>5</c:v>
                </c:pt>
                <c:pt idx="57">
                  <c:v>7</c:v>
                </c:pt>
                <c:pt idx="58">
                  <c:v>1</c:v>
                </c:pt>
                <c:pt idx="59">
                  <c:v>3</c:v>
                </c:pt>
                <c:pt idx="60">
                  <c:v>3</c:v>
                </c:pt>
                <c:pt idx="61">
                  <c:v>1</c:v>
                </c:pt>
                <c:pt idx="62">
                  <c:v>6</c:v>
                </c:pt>
                <c:pt idx="63">
                  <c:v>1</c:v>
                </c:pt>
                <c:pt idx="64">
                  <c:v>0</c:v>
                </c:pt>
                <c:pt idx="65">
                  <c:v>1</c:v>
                </c:pt>
                <c:pt idx="66">
                  <c:v>3</c:v>
                </c:pt>
                <c:pt idx="67">
                  <c:v>1</c:v>
                </c:pt>
                <c:pt idx="68">
                  <c:v>3</c:v>
                </c:pt>
                <c:pt idx="69">
                  <c:v>0</c:v>
                </c:pt>
                <c:pt idx="70">
                  <c:v>1</c:v>
                </c:pt>
                <c:pt idx="71">
                  <c:v>1</c:v>
                </c:pt>
                <c:pt idx="72">
                  <c:v>2</c:v>
                </c:pt>
                <c:pt idx="73">
                  <c:v>0</c:v>
                </c:pt>
                <c:pt idx="74">
                  <c:v>1</c:v>
                </c:pt>
                <c:pt idx="75">
                  <c:v>0</c:v>
                </c:pt>
                <c:pt idx="76">
                  <c:v>0</c:v>
                </c:pt>
                <c:pt idx="77">
                  <c:v>6</c:v>
                </c:pt>
                <c:pt idx="78">
                  <c:v>2</c:v>
                </c:pt>
                <c:pt idx="79">
                  <c:v>1</c:v>
                </c:pt>
                <c:pt idx="80">
                  <c:v>0</c:v>
                </c:pt>
                <c:pt idx="81">
                  <c:v>1</c:v>
                </c:pt>
                <c:pt idx="82">
                  <c:v>1</c:v>
                </c:pt>
                <c:pt idx="83">
                  <c:v>2</c:v>
                </c:pt>
                <c:pt idx="84">
                  <c:v>3</c:v>
                </c:pt>
                <c:pt idx="85">
                  <c:v>0</c:v>
                </c:pt>
                <c:pt idx="86">
                  <c:v>3</c:v>
                </c:pt>
                <c:pt idx="87">
                  <c:v>6</c:v>
                </c:pt>
                <c:pt idx="88">
                  <c:v>2</c:v>
                </c:pt>
                <c:pt idx="89">
                  <c:v>1</c:v>
                </c:pt>
                <c:pt idx="90">
                  <c:v>0</c:v>
                </c:pt>
              </c:numCache>
            </c:numRef>
          </c:val>
          <c:smooth val="0"/>
          <c:extLst>
            <c:ext xmlns:c16="http://schemas.microsoft.com/office/drawing/2014/chart" uri="{C3380CC4-5D6E-409C-BE32-E72D297353CC}">
              <c16:uniqueId val="{00000005-6A27-4E69-B0D2-2CFD44CA8060}"/>
            </c:ext>
          </c:extLst>
        </c:ser>
        <c:dLbls>
          <c:showLegendKey val="0"/>
          <c:showVal val="0"/>
          <c:showCatName val="0"/>
          <c:showSerName val="0"/>
          <c:showPercent val="0"/>
          <c:showBubbleSize val="0"/>
        </c:dLbls>
        <c:smooth val="0"/>
        <c:axId val="155879552"/>
        <c:axId val="1939343248"/>
      </c:lineChart>
      <c:catAx>
        <c:axId val="15587955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39343248"/>
        <c:crosses val="autoZero"/>
        <c:auto val="1"/>
        <c:lblAlgn val="ctr"/>
        <c:lblOffset val="100"/>
        <c:noMultiLvlLbl val="0"/>
      </c:catAx>
      <c:valAx>
        <c:axId val="193934324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5879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400738006471867E-2"/>
          <c:y val="4.4342710204266063E-2"/>
          <c:w val="0.95994918569031484"/>
          <c:h val="0.81308428298412683"/>
        </c:manualLayout>
      </c:layout>
      <c:lineChart>
        <c:grouping val="standard"/>
        <c:varyColors val="0"/>
        <c:ser>
          <c:idx val="0"/>
          <c:order val="0"/>
          <c:tx>
            <c:strRef>
              <c:f>'2. DATA FOR CHARTING'!$D$2</c:f>
              <c:strCache>
                <c:ptCount val="1"/>
                <c:pt idx="0">
                  <c:v>Interested</c:v>
                </c:pt>
              </c:strCache>
            </c:strRef>
          </c:tx>
          <c:spPr>
            <a:ln w="19050" cap="rnd">
              <a:solidFill>
                <a:srgbClr val="0070C0"/>
              </a:solidFill>
              <a:round/>
            </a:ln>
            <a:effectLst/>
          </c:spPr>
          <c:marker>
            <c:symbol val="none"/>
          </c:marker>
          <c:val>
            <c:numRef>
              <c:f>'2. DATA FOR CHARTING'!$D$3:$D$93</c:f>
              <c:numCache>
                <c:formatCode>General</c:formatCode>
                <c:ptCount val="91"/>
                <c:pt idx="0">
                  <c:v>2</c:v>
                </c:pt>
                <c:pt idx="1">
                  <c:v>5</c:v>
                </c:pt>
                <c:pt idx="2">
                  <c:v>10</c:v>
                </c:pt>
                <c:pt idx="3">
                  <c:v>17</c:v>
                </c:pt>
                <c:pt idx="4">
                  <c:v>8</c:v>
                </c:pt>
                <c:pt idx="5">
                  <c:v>9</c:v>
                </c:pt>
                <c:pt idx="6">
                  <c:v>7</c:v>
                </c:pt>
                <c:pt idx="7">
                  <c:v>3</c:v>
                </c:pt>
                <c:pt idx="8">
                  <c:v>8</c:v>
                </c:pt>
                <c:pt idx="9">
                  <c:v>4</c:v>
                </c:pt>
                <c:pt idx="10">
                  <c:v>3</c:v>
                </c:pt>
                <c:pt idx="11">
                  <c:v>7</c:v>
                </c:pt>
                <c:pt idx="12">
                  <c:v>5</c:v>
                </c:pt>
                <c:pt idx="13">
                  <c:v>3</c:v>
                </c:pt>
                <c:pt idx="14">
                  <c:v>4</c:v>
                </c:pt>
                <c:pt idx="15">
                  <c:v>7</c:v>
                </c:pt>
                <c:pt idx="16">
                  <c:v>4</c:v>
                </c:pt>
                <c:pt idx="17">
                  <c:v>6</c:v>
                </c:pt>
                <c:pt idx="18">
                  <c:v>4</c:v>
                </c:pt>
                <c:pt idx="19">
                  <c:v>9</c:v>
                </c:pt>
                <c:pt idx="20">
                  <c:v>3</c:v>
                </c:pt>
                <c:pt idx="21">
                  <c:v>3</c:v>
                </c:pt>
                <c:pt idx="22">
                  <c:v>5</c:v>
                </c:pt>
                <c:pt idx="23">
                  <c:v>5</c:v>
                </c:pt>
                <c:pt idx="24">
                  <c:v>5</c:v>
                </c:pt>
                <c:pt idx="25">
                  <c:v>6</c:v>
                </c:pt>
                <c:pt idx="26">
                  <c:v>2</c:v>
                </c:pt>
                <c:pt idx="27">
                  <c:v>2</c:v>
                </c:pt>
                <c:pt idx="28">
                  <c:v>5</c:v>
                </c:pt>
                <c:pt idx="29">
                  <c:v>5</c:v>
                </c:pt>
                <c:pt idx="30">
                  <c:v>3</c:v>
                </c:pt>
                <c:pt idx="31">
                  <c:v>3</c:v>
                </c:pt>
                <c:pt idx="32">
                  <c:v>2</c:v>
                </c:pt>
                <c:pt idx="33">
                  <c:v>4</c:v>
                </c:pt>
                <c:pt idx="34">
                  <c:v>8</c:v>
                </c:pt>
                <c:pt idx="35">
                  <c:v>6</c:v>
                </c:pt>
                <c:pt idx="36">
                  <c:v>3</c:v>
                </c:pt>
                <c:pt idx="37">
                  <c:v>4</c:v>
                </c:pt>
                <c:pt idx="38">
                  <c:v>2</c:v>
                </c:pt>
                <c:pt idx="39">
                  <c:v>4</c:v>
                </c:pt>
                <c:pt idx="40">
                  <c:v>3</c:v>
                </c:pt>
                <c:pt idx="41">
                  <c:v>6</c:v>
                </c:pt>
                <c:pt idx="42">
                  <c:v>3</c:v>
                </c:pt>
                <c:pt idx="43">
                  <c:v>0</c:v>
                </c:pt>
                <c:pt idx="44">
                  <c:v>7</c:v>
                </c:pt>
                <c:pt idx="45">
                  <c:v>4</c:v>
                </c:pt>
                <c:pt idx="46">
                  <c:v>4</c:v>
                </c:pt>
                <c:pt idx="47">
                  <c:v>5</c:v>
                </c:pt>
                <c:pt idx="48">
                  <c:v>6</c:v>
                </c:pt>
                <c:pt idx="49">
                  <c:v>7</c:v>
                </c:pt>
                <c:pt idx="50">
                  <c:v>7</c:v>
                </c:pt>
                <c:pt idx="51">
                  <c:v>1</c:v>
                </c:pt>
                <c:pt idx="52">
                  <c:v>2</c:v>
                </c:pt>
                <c:pt idx="53">
                  <c:v>3</c:v>
                </c:pt>
                <c:pt idx="54">
                  <c:v>5</c:v>
                </c:pt>
                <c:pt idx="55">
                  <c:v>3</c:v>
                </c:pt>
                <c:pt idx="56">
                  <c:v>2</c:v>
                </c:pt>
                <c:pt idx="57">
                  <c:v>3</c:v>
                </c:pt>
                <c:pt idx="58">
                  <c:v>6</c:v>
                </c:pt>
                <c:pt idx="59">
                  <c:v>5</c:v>
                </c:pt>
                <c:pt idx="60">
                  <c:v>1</c:v>
                </c:pt>
                <c:pt idx="61">
                  <c:v>3</c:v>
                </c:pt>
                <c:pt idx="62">
                  <c:v>3</c:v>
                </c:pt>
                <c:pt idx="63">
                  <c:v>3</c:v>
                </c:pt>
                <c:pt idx="64">
                  <c:v>7</c:v>
                </c:pt>
                <c:pt idx="65">
                  <c:v>4</c:v>
                </c:pt>
                <c:pt idx="66">
                  <c:v>2</c:v>
                </c:pt>
                <c:pt idx="67">
                  <c:v>1</c:v>
                </c:pt>
                <c:pt idx="68">
                  <c:v>4</c:v>
                </c:pt>
                <c:pt idx="69">
                  <c:v>1</c:v>
                </c:pt>
                <c:pt idx="70">
                  <c:v>2</c:v>
                </c:pt>
                <c:pt idx="71">
                  <c:v>6</c:v>
                </c:pt>
                <c:pt idx="72">
                  <c:v>5</c:v>
                </c:pt>
                <c:pt idx="73">
                  <c:v>4</c:v>
                </c:pt>
                <c:pt idx="74">
                  <c:v>3</c:v>
                </c:pt>
                <c:pt idx="75">
                  <c:v>3</c:v>
                </c:pt>
                <c:pt idx="76">
                  <c:v>1</c:v>
                </c:pt>
                <c:pt idx="77">
                  <c:v>3</c:v>
                </c:pt>
                <c:pt idx="78">
                  <c:v>3</c:v>
                </c:pt>
                <c:pt idx="79">
                  <c:v>4</c:v>
                </c:pt>
                <c:pt idx="80">
                  <c:v>0</c:v>
                </c:pt>
                <c:pt idx="81">
                  <c:v>5</c:v>
                </c:pt>
                <c:pt idx="82">
                  <c:v>1</c:v>
                </c:pt>
                <c:pt idx="83">
                  <c:v>2</c:v>
                </c:pt>
                <c:pt idx="84">
                  <c:v>1</c:v>
                </c:pt>
                <c:pt idx="85">
                  <c:v>3</c:v>
                </c:pt>
                <c:pt idx="86">
                  <c:v>3</c:v>
                </c:pt>
                <c:pt idx="87">
                  <c:v>0</c:v>
                </c:pt>
                <c:pt idx="88">
                  <c:v>3</c:v>
                </c:pt>
                <c:pt idx="89">
                  <c:v>1</c:v>
                </c:pt>
                <c:pt idx="90">
                  <c:v>3</c:v>
                </c:pt>
              </c:numCache>
            </c:numRef>
          </c:val>
          <c:smooth val="0"/>
          <c:extLst>
            <c:ext xmlns:c16="http://schemas.microsoft.com/office/drawing/2014/chart" uri="{C3380CC4-5D6E-409C-BE32-E72D297353CC}">
              <c16:uniqueId val="{00000000-6A27-4E69-B0D2-2CFD44CA8060}"/>
            </c:ext>
          </c:extLst>
        </c:ser>
        <c:ser>
          <c:idx val="2"/>
          <c:order val="1"/>
          <c:tx>
            <c:strRef>
              <c:f>'2. DATA FOR CHARTING'!$F$2</c:f>
              <c:strCache>
                <c:ptCount val="1"/>
                <c:pt idx="0">
                  <c:v>Inspired</c:v>
                </c:pt>
              </c:strCache>
            </c:strRef>
          </c:tx>
          <c:spPr>
            <a:ln w="19050" cap="rnd">
              <a:solidFill>
                <a:srgbClr val="00B0F0"/>
              </a:solidFill>
              <a:round/>
            </a:ln>
            <a:effectLst/>
          </c:spPr>
          <c:marker>
            <c:symbol val="none"/>
          </c:marker>
          <c:val>
            <c:numRef>
              <c:f>'2. DATA FOR CHARTING'!$F$3:$F$93</c:f>
              <c:numCache>
                <c:formatCode>General</c:formatCode>
                <c:ptCount val="91"/>
                <c:pt idx="0">
                  <c:v>1</c:v>
                </c:pt>
                <c:pt idx="1">
                  <c:v>7</c:v>
                </c:pt>
                <c:pt idx="2">
                  <c:v>4</c:v>
                </c:pt>
                <c:pt idx="3">
                  <c:v>4</c:v>
                </c:pt>
                <c:pt idx="4">
                  <c:v>6</c:v>
                </c:pt>
                <c:pt idx="5">
                  <c:v>4</c:v>
                </c:pt>
                <c:pt idx="6">
                  <c:v>4</c:v>
                </c:pt>
                <c:pt idx="7">
                  <c:v>1</c:v>
                </c:pt>
                <c:pt idx="8">
                  <c:v>9</c:v>
                </c:pt>
                <c:pt idx="9">
                  <c:v>6</c:v>
                </c:pt>
                <c:pt idx="10">
                  <c:v>7</c:v>
                </c:pt>
                <c:pt idx="11">
                  <c:v>9</c:v>
                </c:pt>
                <c:pt idx="12">
                  <c:v>11</c:v>
                </c:pt>
                <c:pt idx="13">
                  <c:v>8</c:v>
                </c:pt>
                <c:pt idx="14">
                  <c:v>4</c:v>
                </c:pt>
                <c:pt idx="15">
                  <c:v>4</c:v>
                </c:pt>
                <c:pt idx="16">
                  <c:v>3</c:v>
                </c:pt>
                <c:pt idx="17">
                  <c:v>7</c:v>
                </c:pt>
                <c:pt idx="18">
                  <c:v>9</c:v>
                </c:pt>
                <c:pt idx="19">
                  <c:v>4</c:v>
                </c:pt>
                <c:pt idx="20">
                  <c:v>5</c:v>
                </c:pt>
                <c:pt idx="21">
                  <c:v>8</c:v>
                </c:pt>
                <c:pt idx="22">
                  <c:v>4</c:v>
                </c:pt>
                <c:pt idx="23">
                  <c:v>5</c:v>
                </c:pt>
                <c:pt idx="24">
                  <c:v>3</c:v>
                </c:pt>
                <c:pt idx="25">
                  <c:v>3</c:v>
                </c:pt>
                <c:pt idx="26">
                  <c:v>10</c:v>
                </c:pt>
                <c:pt idx="27">
                  <c:v>7</c:v>
                </c:pt>
                <c:pt idx="28">
                  <c:v>5</c:v>
                </c:pt>
                <c:pt idx="29">
                  <c:v>8</c:v>
                </c:pt>
                <c:pt idx="30">
                  <c:v>4</c:v>
                </c:pt>
                <c:pt idx="31">
                  <c:v>8</c:v>
                </c:pt>
                <c:pt idx="32">
                  <c:v>10</c:v>
                </c:pt>
                <c:pt idx="33">
                  <c:v>11</c:v>
                </c:pt>
                <c:pt idx="34">
                  <c:v>5</c:v>
                </c:pt>
                <c:pt idx="35">
                  <c:v>4</c:v>
                </c:pt>
                <c:pt idx="36">
                  <c:v>11</c:v>
                </c:pt>
                <c:pt idx="37">
                  <c:v>7</c:v>
                </c:pt>
                <c:pt idx="38">
                  <c:v>8</c:v>
                </c:pt>
                <c:pt idx="39">
                  <c:v>6</c:v>
                </c:pt>
                <c:pt idx="40">
                  <c:v>6</c:v>
                </c:pt>
                <c:pt idx="41">
                  <c:v>5</c:v>
                </c:pt>
                <c:pt idx="42">
                  <c:v>5</c:v>
                </c:pt>
                <c:pt idx="43">
                  <c:v>3</c:v>
                </c:pt>
                <c:pt idx="44">
                  <c:v>1</c:v>
                </c:pt>
                <c:pt idx="45">
                  <c:v>2</c:v>
                </c:pt>
                <c:pt idx="46">
                  <c:v>3</c:v>
                </c:pt>
                <c:pt idx="47">
                  <c:v>0</c:v>
                </c:pt>
                <c:pt idx="48">
                  <c:v>5</c:v>
                </c:pt>
                <c:pt idx="49">
                  <c:v>5</c:v>
                </c:pt>
                <c:pt idx="50">
                  <c:v>6</c:v>
                </c:pt>
                <c:pt idx="51">
                  <c:v>11</c:v>
                </c:pt>
                <c:pt idx="52">
                  <c:v>4</c:v>
                </c:pt>
                <c:pt idx="53">
                  <c:v>7</c:v>
                </c:pt>
                <c:pt idx="54">
                  <c:v>8</c:v>
                </c:pt>
                <c:pt idx="55">
                  <c:v>8</c:v>
                </c:pt>
                <c:pt idx="56">
                  <c:v>8</c:v>
                </c:pt>
                <c:pt idx="57">
                  <c:v>7</c:v>
                </c:pt>
                <c:pt idx="58">
                  <c:v>11</c:v>
                </c:pt>
                <c:pt idx="59">
                  <c:v>11</c:v>
                </c:pt>
                <c:pt idx="60">
                  <c:v>4</c:v>
                </c:pt>
                <c:pt idx="61">
                  <c:v>7</c:v>
                </c:pt>
                <c:pt idx="62">
                  <c:v>7</c:v>
                </c:pt>
                <c:pt idx="63">
                  <c:v>5</c:v>
                </c:pt>
                <c:pt idx="64">
                  <c:v>6</c:v>
                </c:pt>
                <c:pt idx="65">
                  <c:v>9</c:v>
                </c:pt>
                <c:pt idx="66">
                  <c:v>10</c:v>
                </c:pt>
                <c:pt idx="67">
                  <c:v>8</c:v>
                </c:pt>
                <c:pt idx="68">
                  <c:v>8</c:v>
                </c:pt>
                <c:pt idx="69">
                  <c:v>8</c:v>
                </c:pt>
                <c:pt idx="70">
                  <c:v>6</c:v>
                </c:pt>
                <c:pt idx="71">
                  <c:v>6</c:v>
                </c:pt>
                <c:pt idx="72">
                  <c:v>4</c:v>
                </c:pt>
                <c:pt idx="73">
                  <c:v>2</c:v>
                </c:pt>
                <c:pt idx="74">
                  <c:v>6</c:v>
                </c:pt>
                <c:pt idx="75">
                  <c:v>9</c:v>
                </c:pt>
                <c:pt idx="76">
                  <c:v>4</c:v>
                </c:pt>
                <c:pt idx="77">
                  <c:v>7</c:v>
                </c:pt>
                <c:pt idx="78">
                  <c:v>9</c:v>
                </c:pt>
                <c:pt idx="79">
                  <c:v>7</c:v>
                </c:pt>
                <c:pt idx="80">
                  <c:v>9</c:v>
                </c:pt>
                <c:pt idx="81">
                  <c:v>2</c:v>
                </c:pt>
                <c:pt idx="82">
                  <c:v>4</c:v>
                </c:pt>
                <c:pt idx="83">
                  <c:v>6</c:v>
                </c:pt>
                <c:pt idx="84">
                  <c:v>3</c:v>
                </c:pt>
                <c:pt idx="85">
                  <c:v>4</c:v>
                </c:pt>
                <c:pt idx="86">
                  <c:v>2</c:v>
                </c:pt>
                <c:pt idx="87">
                  <c:v>6</c:v>
                </c:pt>
                <c:pt idx="88">
                  <c:v>6</c:v>
                </c:pt>
                <c:pt idx="89">
                  <c:v>4</c:v>
                </c:pt>
                <c:pt idx="90">
                  <c:v>6</c:v>
                </c:pt>
              </c:numCache>
            </c:numRef>
          </c:val>
          <c:smooth val="0"/>
          <c:extLst>
            <c:ext xmlns:c16="http://schemas.microsoft.com/office/drawing/2014/chart" uri="{C3380CC4-5D6E-409C-BE32-E72D297353CC}">
              <c16:uniqueId val="{00000002-6A27-4E69-B0D2-2CFD44CA8060}"/>
            </c:ext>
          </c:extLst>
        </c:ser>
        <c:ser>
          <c:idx val="4"/>
          <c:order val="2"/>
          <c:tx>
            <c:strRef>
              <c:f>'2. DATA FOR CHARTING'!$H$2</c:f>
              <c:strCache>
                <c:ptCount val="1"/>
                <c:pt idx="0">
                  <c:v>Happy</c:v>
                </c:pt>
              </c:strCache>
            </c:strRef>
          </c:tx>
          <c:spPr>
            <a:ln w="19050" cap="rnd">
              <a:solidFill>
                <a:srgbClr val="91D2E5"/>
              </a:solidFill>
              <a:round/>
            </a:ln>
            <a:effectLst/>
          </c:spPr>
          <c:marker>
            <c:symbol val="none"/>
          </c:marker>
          <c:val>
            <c:numRef>
              <c:f>'2. DATA FOR CHARTING'!$H$3:$H$93</c:f>
              <c:numCache>
                <c:formatCode>General</c:formatCode>
                <c:ptCount val="91"/>
                <c:pt idx="0">
                  <c:v>0</c:v>
                </c:pt>
                <c:pt idx="1">
                  <c:v>1</c:v>
                </c:pt>
                <c:pt idx="2">
                  <c:v>0</c:v>
                </c:pt>
                <c:pt idx="3">
                  <c:v>0</c:v>
                </c:pt>
                <c:pt idx="4">
                  <c:v>2</c:v>
                </c:pt>
                <c:pt idx="5">
                  <c:v>1</c:v>
                </c:pt>
                <c:pt idx="6">
                  <c:v>2</c:v>
                </c:pt>
                <c:pt idx="7">
                  <c:v>2</c:v>
                </c:pt>
                <c:pt idx="8">
                  <c:v>3</c:v>
                </c:pt>
                <c:pt idx="9">
                  <c:v>4</c:v>
                </c:pt>
                <c:pt idx="10">
                  <c:v>2</c:v>
                </c:pt>
                <c:pt idx="11">
                  <c:v>3</c:v>
                </c:pt>
                <c:pt idx="12">
                  <c:v>2</c:v>
                </c:pt>
                <c:pt idx="13">
                  <c:v>3</c:v>
                </c:pt>
                <c:pt idx="14">
                  <c:v>0</c:v>
                </c:pt>
                <c:pt idx="15">
                  <c:v>3</c:v>
                </c:pt>
                <c:pt idx="16">
                  <c:v>2</c:v>
                </c:pt>
                <c:pt idx="17">
                  <c:v>4</c:v>
                </c:pt>
                <c:pt idx="18">
                  <c:v>5</c:v>
                </c:pt>
                <c:pt idx="19">
                  <c:v>0</c:v>
                </c:pt>
                <c:pt idx="20">
                  <c:v>3</c:v>
                </c:pt>
                <c:pt idx="21">
                  <c:v>3</c:v>
                </c:pt>
                <c:pt idx="22">
                  <c:v>2</c:v>
                </c:pt>
                <c:pt idx="23">
                  <c:v>3</c:v>
                </c:pt>
                <c:pt idx="24">
                  <c:v>2</c:v>
                </c:pt>
                <c:pt idx="25">
                  <c:v>1</c:v>
                </c:pt>
                <c:pt idx="26">
                  <c:v>3</c:v>
                </c:pt>
                <c:pt idx="27">
                  <c:v>6</c:v>
                </c:pt>
                <c:pt idx="28">
                  <c:v>5</c:v>
                </c:pt>
                <c:pt idx="29">
                  <c:v>2</c:v>
                </c:pt>
                <c:pt idx="30">
                  <c:v>3</c:v>
                </c:pt>
                <c:pt idx="31">
                  <c:v>3</c:v>
                </c:pt>
                <c:pt idx="32">
                  <c:v>5</c:v>
                </c:pt>
                <c:pt idx="33">
                  <c:v>5</c:v>
                </c:pt>
                <c:pt idx="34">
                  <c:v>6</c:v>
                </c:pt>
                <c:pt idx="35">
                  <c:v>2</c:v>
                </c:pt>
                <c:pt idx="36">
                  <c:v>2</c:v>
                </c:pt>
                <c:pt idx="37">
                  <c:v>2</c:v>
                </c:pt>
                <c:pt idx="38">
                  <c:v>3</c:v>
                </c:pt>
                <c:pt idx="39">
                  <c:v>3</c:v>
                </c:pt>
                <c:pt idx="40">
                  <c:v>0</c:v>
                </c:pt>
                <c:pt idx="41">
                  <c:v>1</c:v>
                </c:pt>
                <c:pt idx="42">
                  <c:v>1</c:v>
                </c:pt>
                <c:pt idx="43">
                  <c:v>1</c:v>
                </c:pt>
                <c:pt idx="44">
                  <c:v>3</c:v>
                </c:pt>
                <c:pt idx="45">
                  <c:v>1</c:v>
                </c:pt>
                <c:pt idx="46">
                  <c:v>1</c:v>
                </c:pt>
                <c:pt idx="47">
                  <c:v>0</c:v>
                </c:pt>
                <c:pt idx="48">
                  <c:v>2</c:v>
                </c:pt>
                <c:pt idx="49">
                  <c:v>5</c:v>
                </c:pt>
                <c:pt idx="50">
                  <c:v>4</c:v>
                </c:pt>
                <c:pt idx="51">
                  <c:v>4</c:v>
                </c:pt>
                <c:pt idx="52">
                  <c:v>3</c:v>
                </c:pt>
                <c:pt idx="53">
                  <c:v>1</c:v>
                </c:pt>
                <c:pt idx="54">
                  <c:v>4</c:v>
                </c:pt>
                <c:pt idx="55">
                  <c:v>2</c:v>
                </c:pt>
                <c:pt idx="56">
                  <c:v>0</c:v>
                </c:pt>
                <c:pt idx="57">
                  <c:v>2</c:v>
                </c:pt>
                <c:pt idx="58">
                  <c:v>2</c:v>
                </c:pt>
                <c:pt idx="59">
                  <c:v>4</c:v>
                </c:pt>
                <c:pt idx="60">
                  <c:v>4</c:v>
                </c:pt>
                <c:pt idx="61">
                  <c:v>5</c:v>
                </c:pt>
                <c:pt idx="62">
                  <c:v>2</c:v>
                </c:pt>
                <c:pt idx="63">
                  <c:v>4</c:v>
                </c:pt>
                <c:pt idx="64">
                  <c:v>3</c:v>
                </c:pt>
                <c:pt idx="65">
                  <c:v>5</c:v>
                </c:pt>
                <c:pt idx="66">
                  <c:v>4</c:v>
                </c:pt>
                <c:pt idx="67">
                  <c:v>5</c:v>
                </c:pt>
                <c:pt idx="68">
                  <c:v>1</c:v>
                </c:pt>
                <c:pt idx="69">
                  <c:v>5</c:v>
                </c:pt>
                <c:pt idx="70">
                  <c:v>4</c:v>
                </c:pt>
                <c:pt idx="71">
                  <c:v>5</c:v>
                </c:pt>
                <c:pt idx="72">
                  <c:v>1</c:v>
                </c:pt>
                <c:pt idx="73">
                  <c:v>4</c:v>
                </c:pt>
                <c:pt idx="74">
                  <c:v>3</c:v>
                </c:pt>
                <c:pt idx="75">
                  <c:v>4</c:v>
                </c:pt>
                <c:pt idx="76">
                  <c:v>3</c:v>
                </c:pt>
                <c:pt idx="77">
                  <c:v>6</c:v>
                </c:pt>
                <c:pt idx="78">
                  <c:v>6</c:v>
                </c:pt>
                <c:pt idx="79">
                  <c:v>4</c:v>
                </c:pt>
                <c:pt idx="80">
                  <c:v>3</c:v>
                </c:pt>
                <c:pt idx="81">
                  <c:v>5</c:v>
                </c:pt>
                <c:pt idx="82">
                  <c:v>5</c:v>
                </c:pt>
                <c:pt idx="83">
                  <c:v>8</c:v>
                </c:pt>
                <c:pt idx="84">
                  <c:v>10</c:v>
                </c:pt>
                <c:pt idx="85">
                  <c:v>3</c:v>
                </c:pt>
                <c:pt idx="86">
                  <c:v>5</c:v>
                </c:pt>
                <c:pt idx="87">
                  <c:v>3</c:v>
                </c:pt>
                <c:pt idx="88">
                  <c:v>2</c:v>
                </c:pt>
                <c:pt idx="89">
                  <c:v>3</c:v>
                </c:pt>
                <c:pt idx="90">
                  <c:v>3</c:v>
                </c:pt>
              </c:numCache>
            </c:numRef>
          </c:val>
          <c:smooth val="0"/>
          <c:extLst>
            <c:ext xmlns:c16="http://schemas.microsoft.com/office/drawing/2014/chart" uri="{C3380CC4-5D6E-409C-BE32-E72D297353CC}">
              <c16:uniqueId val="{00000004-6A27-4E69-B0D2-2CFD44CA8060}"/>
            </c:ext>
          </c:extLst>
        </c:ser>
        <c:dLbls>
          <c:showLegendKey val="0"/>
          <c:showVal val="0"/>
          <c:showCatName val="0"/>
          <c:showSerName val="0"/>
          <c:showPercent val="0"/>
          <c:showBubbleSize val="0"/>
        </c:dLbls>
        <c:smooth val="0"/>
        <c:axId val="155879552"/>
        <c:axId val="1939343248"/>
      </c:lineChart>
      <c:catAx>
        <c:axId val="15587955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39343248"/>
        <c:crosses val="autoZero"/>
        <c:auto val="1"/>
        <c:lblAlgn val="ctr"/>
        <c:lblOffset val="100"/>
        <c:noMultiLvlLbl val="0"/>
      </c:catAx>
      <c:valAx>
        <c:axId val="193934324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5879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400738006471867E-2"/>
          <c:y val="4.4342710204266063E-2"/>
          <c:w val="0.95994918569031484"/>
          <c:h val="0.81308428298412683"/>
        </c:manualLayout>
      </c:layout>
      <c:lineChart>
        <c:grouping val="standard"/>
        <c:varyColors val="0"/>
        <c:ser>
          <c:idx val="1"/>
          <c:order val="0"/>
          <c:tx>
            <c:strRef>
              <c:f>'2. DATA FOR CHARTING'!$E$2</c:f>
              <c:strCache>
                <c:ptCount val="1"/>
                <c:pt idx="0">
                  <c:v>Bored</c:v>
                </c:pt>
              </c:strCache>
            </c:strRef>
          </c:tx>
          <c:spPr>
            <a:ln w="19050" cap="rnd">
              <a:solidFill>
                <a:schemeClr val="bg2">
                  <a:lumMod val="50000"/>
                </a:schemeClr>
              </a:solidFill>
              <a:round/>
            </a:ln>
            <a:effectLst/>
          </c:spPr>
          <c:marker>
            <c:symbol val="none"/>
          </c:marker>
          <c:val>
            <c:numRef>
              <c:f>'2. DATA FOR CHARTING'!$E$3:$E$93</c:f>
              <c:numCache>
                <c:formatCode>General</c:formatCode>
                <c:ptCount val="91"/>
                <c:pt idx="0">
                  <c:v>0</c:v>
                </c:pt>
                <c:pt idx="1">
                  <c:v>1</c:v>
                </c:pt>
                <c:pt idx="2">
                  <c:v>1</c:v>
                </c:pt>
                <c:pt idx="3">
                  <c:v>3</c:v>
                </c:pt>
                <c:pt idx="4">
                  <c:v>2</c:v>
                </c:pt>
                <c:pt idx="5">
                  <c:v>2</c:v>
                </c:pt>
                <c:pt idx="6">
                  <c:v>1</c:v>
                </c:pt>
                <c:pt idx="7">
                  <c:v>1</c:v>
                </c:pt>
                <c:pt idx="8">
                  <c:v>3</c:v>
                </c:pt>
                <c:pt idx="9">
                  <c:v>0</c:v>
                </c:pt>
                <c:pt idx="10">
                  <c:v>4</c:v>
                </c:pt>
                <c:pt idx="11">
                  <c:v>1</c:v>
                </c:pt>
                <c:pt idx="12">
                  <c:v>1</c:v>
                </c:pt>
                <c:pt idx="13">
                  <c:v>1</c:v>
                </c:pt>
                <c:pt idx="14">
                  <c:v>1</c:v>
                </c:pt>
                <c:pt idx="15">
                  <c:v>2</c:v>
                </c:pt>
                <c:pt idx="16">
                  <c:v>2</c:v>
                </c:pt>
                <c:pt idx="17">
                  <c:v>0</c:v>
                </c:pt>
                <c:pt idx="18">
                  <c:v>2</c:v>
                </c:pt>
                <c:pt idx="19">
                  <c:v>3</c:v>
                </c:pt>
                <c:pt idx="20">
                  <c:v>3</c:v>
                </c:pt>
                <c:pt idx="21">
                  <c:v>0</c:v>
                </c:pt>
                <c:pt idx="22">
                  <c:v>0</c:v>
                </c:pt>
                <c:pt idx="23">
                  <c:v>4</c:v>
                </c:pt>
                <c:pt idx="24">
                  <c:v>1</c:v>
                </c:pt>
                <c:pt idx="25">
                  <c:v>2</c:v>
                </c:pt>
                <c:pt idx="26">
                  <c:v>3</c:v>
                </c:pt>
                <c:pt idx="27">
                  <c:v>1</c:v>
                </c:pt>
                <c:pt idx="28">
                  <c:v>2</c:v>
                </c:pt>
                <c:pt idx="29">
                  <c:v>1</c:v>
                </c:pt>
                <c:pt idx="30">
                  <c:v>0</c:v>
                </c:pt>
                <c:pt idx="31">
                  <c:v>4</c:v>
                </c:pt>
                <c:pt idx="32">
                  <c:v>2</c:v>
                </c:pt>
                <c:pt idx="33">
                  <c:v>1</c:v>
                </c:pt>
                <c:pt idx="34">
                  <c:v>1</c:v>
                </c:pt>
                <c:pt idx="35">
                  <c:v>1</c:v>
                </c:pt>
                <c:pt idx="36">
                  <c:v>1</c:v>
                </c:pt>
                <c:pt idx="37">
                  <c:v>1</c:v>
                </c:pt>
                <c:pt idx="38">
                  <c:v>4</c:v>
                </c:pt>
                <c:pt idx="39">
                  <c:v>0</c:v>
                </c:pt>
                <c:pt idx="40">
                  <c:v>2</c:v>
                </c:pt>
                <c:pt idx="41">
                  <c:v>3</c:v>
                </c:pt>
                <c:pt idx="42">
                  <c:v>1</c:v>
                </c:pt>
                <c:pt idx="43">
                  <c:v>2</c:v>
                </c:pt>
                <c:pt idx="44">
                  <c:v>4</c:v>
                </c:pt>
                <c:pt idx="45">
                  <c:v>3</c:v>
                </c:pt>
                <c:pt idx="46">
                  <c:v>1</c:v>
                </c:pt>
                <c:pt idx="47">
                  <c:v>3</c:v>
                </c:pt>
                <c:pt idx="48">
                  <c:v>3</c:v>
                </c:pt>
                <c:pt idx="49">
                  <c:v>1</c:v>
                </c:pt>
                <c:pt idx="50">
                  <c:v>4</c:v>
                </c:pt>
                <c:pt idx="51">
                  <c:v>1</c:v>
                </c:pt>
                <c:pt idx="52">
                  <c:v>3</c:v>
                </c:pt>
                <c:pt idx="53">
                  <c:v>2</c:v>
                </c:pt>
                <c:pt idx="54">
                  <c:v>2</c:v>
                </c:pt>
                <c:pt idx="55">
                  <c:v>3</c:v>
                </c:pt>
                <c:pt idx="56">
                  <c:v>1</c:v>
                </c:pt>
                <c:pt idx="57">
                  <c:v>2</c:v>
                </c:pt>
                <c:pt idx="58">
                  <c:v>3</c:v>
                </c:pt>
                <c:pt idx="59">
                  <c:v>1</c:v>
                </c:pt>
                <c:pt idx="60">
                  <c:v>1</c:v>
                </c:pt>
                <c:pt idx="61">
                  <c:v>4</c:v>
                </c:pt>
                <c:pt idx="62">
                  <c:v>3</c:v>
                </c:pt>
                <c:pt idx="63">
                  <c:v>0</c:v>
                </c:pt>
                <c:pt idx="64">
                  <c:v>4</c:v>
                </c:pt>
                <c:pt idx="65">
                  <c:v>2</c:v>
                </c:pt>
                <c:pt idx="66">
                  <c:v>1</c:v>
                </c:pt>
                <c:pt idx="67">
                  <c:v>2</c:v>
                </c:pt>
                <c:pt idx="68">
                  <c:v>2</c:v>
                </c:pt>
                <c:pt idx="69">
                  <c:v>4</c:v>
                </c:pt>
                <c:pt idx="70">
                  <c:v>1</c:v>
                </c:pt>
                <c:pt idx="71">
                  <c:v>2</c:v>
                </c:pt>
                <c:pt idx="72">
                  <c:v>1</c:v>
                </c:pt>
                <c:pt idx="73">
                  <c:v>0</c:v>
                </c:pt>
                <c:pt idx="74">
                  <c:v>3</c:v>
                </c:pt>
                <c:pt idx="75">
                  <c:v>5</c:v>
                </c:pt>
                <c:pt idx="76">
                  <c:v>1</c:v>
                </c:pt>
                <c:pt idx="77">
                  <c:v>3</c:v>
                </c:pt>
                <c:pt idx="78">
                  <c:v>4</c:v>
                </c:pt>
                <c:pt idx="79">
                  <c:v>1</c:v>
                </c:pt>
                <c:pt idx="80">
                  <c:v>2</c:v>
                </c:pt>
                <c:pt idx="81">
                  <c:v>5</c:v>
                </c:pt>
                <c:pt idx="82">
                  <c:v>2</c:v>
                </c:pt>
                <c:pt idx="83">
                  <c:v>2</c:v>
                </c:pt>
                <c:pt idx="84">
                  <c:v>2</c:v>
                </c:pt>
                <c:pt idx="85">
                  <c:v>5</c:v>
                </c:pt>
                <c:pt idx="86">
                  <c:v>2</c:v>
                </c:pt>
                <c:pt idx="87">
                  <c:v>2</c:v>
                </c:pt>
                <c:pt idx="88">
                  <c:v>2</c:v>
                </c:pt>
                <c:pt idx="89">
                  <c:v>3</c:v>
                </c:pt>
                <c:pt idx="90">
                  <c:v>1</c:v>
                </c:pt>
              </c:numCache>
            </c:numRef>
          </c:val>
          <c:smooth val="0"/>
          <c:extLst>
            <c:ext xmlns:c16="http://schemas.microsoft.com/office/drawing/2014/chart" uri="{C3380CC4-5D6E-409C-BE32-E72D297353CC}">
              <c16:uniqueId val="{00000001-6A27-4E69-B0D2-2CFD44CA8060}"/>
            </c:ext>
          </c:extLst>
        </c:ser>
        <c:ser>
          <c:idx val="3"/>
          <c:order val="1"/>
          <c:tx>
            <c:strRef>
              <c:f>'2. DATA FOR CHARTING'!$G$2</c:f>
              <c:strCache>
                <c:ptCount val="1"/>
                <c:pt idx="0">
                  <c:v>Confused</c:v>
                </c:pt>
              </c:strCache>
            </c:strRef>
          </c:tx>
          <c:spPr>
            <a:ln w="19050" cap="rnd">
              <a:solidFill>
                <a:srgbClr val="91D2E5"/>
              </a:solidFill>
              <a:round/>
            </a:ln>
            <a:effectLst/>
          </c:spPr>
          <c:marker>
            <c:symbol val="none"/>
          </c:marker>
          <c:val>
            <c:numRef>
              <c:f>'2. DATA FOR CHARTING'!$G$3:$G$93</c:f>
              <c:numCache>
                <c:formatCode>General</c:formatCode>
                <c:ptCount val="91"/>
                <c:pt idx="0">
                  <c:v>0</c:v>
                </c:pt>
                <c:pt idx="1">
                  <c:v>1</c:v>
                </c:pt>
                <c:pt idx="2">
                  <c:v>0</c:v>
                </c:pt>
                <c:pt idx="3">
                  <c:v>0</c:v>
                </c:pt>
                <c:pt idx="4">
                  <c:v>0</c:v>
                </c:pt>
                <c:pt idx="5">
                  <c:v>0</c:v>
                </c:pt>
                <c:pt idx="6">
                  <c:v>0</c:v>
                </c:pt>
                <c:pt idx="7">
                  <c:v>0</c:v>
                </c:pt>
                <c:pt idx="8">
                  <c:v>0</c:v>
                </c:pt>
                <c:pt idx="9">
                  <c:v>2</c:v>
                </c:pt>
                <c:pt idx="10">
                  <c:v>0</c:v>
                </c:pt>
                <c:pt idx="11">
                  <c:v>1</c:v>
                </c:pt>
                <c:pt idx="12">
                  <c:v>1</c:v>
                </c:pt>
                <c:pt idx="13">
                  <c:v>0</c:v>
                </c:pt>
                <c:pt idx="14">
                  <c:v>0</c:v>
                </c:pt>
                <c:pt idx="15">
                  <c:v>2</c:v>
                </c:pt>
                <c:pt idx="16">
                  <c:v>0</c:v>
                </c:pt>
                <c:pt idx="17">
                  <c:v>2</c:v>
                </c:pt>
                <c:pt idx="18">
                  <c:v>0</c:v>
                </c:pt>
                <c:pt idx="19">
                  <c:v>0</c:v>
                </c:pt>
                <c:pt idx="20">
                  <c:v>1</c:v>
                </c:pt>
                <c:pt idx="21">
                  <c:v>2</c:v>
                </c:pt>
                <c:pt idx="22">
                  <c:v>0</c:v>
                </c:pt>
                <c:pt idx="23">
                  <c:v>0</c:v>
                </c:pt>
                <c:pt idx="24">
                  <c:v>1</c:v>
                </c:pt>
                <c:pt idx="25">
                  <c:v>1</c:v>
                </c:pt>
                <c:pt idx="26">
                  <c:v>0</c:v>
                </c:pt>
                <c:pt idx="27">
                  <c:v>0</c:v>
                </c:pt>
                <c:pt idx="28">
                  <c:v>1</c:v>
                </c:pt>
                <c:pt idx="29">
                  <c:v>0</c:v>
                </c:pt>
                <c:pt idx="30">
                  <c:v>1</c:v>
                </c:pt>
                <c:pt idx="31">
                  <c:v>2</c:v>
                </c:pt>
                <c:pt idx="32">
                  <c:v>0</c:v>
                </c:pt>
                <c:pt idx="33">
                  <c:v>1</c:v>
                </c:pt>
                <c:pt idx="34">
                  <c:v>1</c:v>
                </c:pt>
                <c:pt idx="35">
                  <c:v>0</c:v>
                </c:pt>
                <c:pt idx="36">
                  <c:v>0</c:v>
                </c:pt>
                <c:pt idx="37">
                  <c:v>1</c:v>
                </c:pt>
                <c:pt idx="38">
                  <c:v>1</c:v>
                </c:pt>
                <c:pt idx="39">
                  <c:v>2</c:v>
                </c:pt>
                <c:pt idx="40">
                  <c:v>1</c:v>
                </c:pt>
                <c:pt idx="41">
                  <c:v>2</c:v>
                </c:pt>
                <c:pt idx="42">
                  <c:v>0</c:v>
                </c:pt>
                <c:pt idx="43">
                  <c:v>1</c:v>
                </c:pt>
                <c:pt idx="44">
                  <c:v>4</c:v>
                </c:pt>
                <c:pt idx="45">
                  <c:v>2</c:v>
                </c:pt>
                <c:pt idx="46">
                  <c:v>0</c:v>
                </c:pt>
                <c:pt idx="47">
                  <c:v>0</c:v>
                </c:pt>
                <c:pt idx="48">
                  <c:v>2</c:v>
                </c:pt>
                <c:pt idx="49">
                  <c:v>1</c:v>
                </c:pt>
                <c:pt idx="50">
                  <c:v>0</c:v>
                </c:pt>
                <c:pt idx="51">
                  <c:v>1</c:v>
                </c:pt>
                <c:pt idx="52">
                  <c:v>0</c:v>
                </c:pt>
                <c:pt idx="53">
                  <c:v>0</c:v>
                </c:pt>
                <c:pt idx="54">
                  <c:v>1</c:v>
                </c:pt>
                <c:pt idx="55">
                  <c:v>0</c:v>
                </c:pt>
                <c:pt idx="56">
                  <c:v>0</c:v>
                </c:pt>
                <c:pt idx="57">
                  <c:v>0</c:v>
                </c:pt>
                <c:pt idx="58">
                  <c:v>0</c:v>
                </c:pt>
                <c:pt idx="59">
                  <c:v>0</c:v>
                </c:pt>
                <c:pt idx="60">
                  <c:v>0</c:v>
                </c:pt>
                <c:pt idx="61">
                  <c:v>1</c:v>
                </c:pt>
                <c:pt idx="62">
                  <c:v>2</c:v>
                </c:pt>
                <c:pt idx="63">
                  <c:v>0</c:v>
                </c:pt>
                <c:pt idx="64">
                  <c:v>3</c:v>
                </c:pt>
                <c:pt idx="65">
                  <c:v>0</c:v>
                </c:pt>
                <c:pt idx="66">
                  <c:v>0</c:v>
                </c:pt>
                <c:pt idx="67">
                  <c:v>1</c:v>
                </c:pt>
                <c:pt idx="68">
                  <c:v>1</c:v>
                </c:pt>
                <c:pt idx="69">
                  <c:v>0</c:v>
                </c:pt>
                <c:pt idx="70">
                  <c:v>0</c:v>
                </c:pt>
                <c:pt idx="71">
                  <c:v>1</c:v>
                </c:pt>
                <c:pt idx="72">
                  <c:v>0</c:v>
                </c:pt>
                <c:pt idx="73">
                  <c:v>1</c:v>
                </c:pt>
                <c:pt idx="74">
                  <c:v>0</c:v>
                </c:pt>
                <c:pt idx="75">
                  <c:v>0</c:v>
                </c:pt>
                <c:pt idx="76">
                  <c:v>0</c:v>
                </c:pt>
                <c:pt idx="77">
                  <c:v>1</c:v>
                </c:pt>
                <c:pt idx="78">
                  <c:v>1</c:v>
                </c:pt>
                <c:pt idx="79">
                  <c:v>0</c:v>
                </c:pt>
                <c:pt idx="80">
                  <c:v>0</c:v>
                </c:pt>
                <c:pt idx="81">
                  <c:v>2</c:v>
                </c:pt>
                <c:pt idx="82">
                  <c:v>0</c:v>
                </c:pt>
                <c:pt idx="83">
                  <c:v>1</c:v>
                </c:pt>
                <c:pt idx="84">
                  <c:v>1</c:v>
                </c:pt>
                <c:pt idx="85">
                  <c:v>1</c:v>
                </c:pt>
                <c:pt idx="86">
                  <c:v>0</c:v>
                </c:pt>
                <c:pt idx="87">
                  <c:v>1</c:v>
                </c:pt>
                <c:pt idx="88">
                  <c:v>2</c:v>
                </c:pt>
                <c:pt idx="89">
                  <c:v>0</c:v>
                </c:pt>
                <c:pt idx="90">
                  <c:v>1</c:v>
                </c:pt>
              </c:numCache>
            </c:numRef>
          </c:val>
          <c:smooth val="0"/>
          <c:extLst>
            <c:ext xmlns:c16="http://schemas.microsoft.com/office/drawing/2014/chart" uri="{C3380CC4-5D6E-409C-BE32-E72D297353CC}">
              <c16:uniqueId val="{00000003-6A27-4E69-B0D2-2CFD44CA8060}"/>
            </c:ext>
          </c:extLst>
        </c:ser>
        <c:ser>
          <c:idx val="5"/>
          <c:order val="2"/>
          <c:tx>
            <c:strRef>
              <c:f>'2. DATA FOR CHARTING'!$I$2</c:f>
              <c:strCache>
                <c:ptCount val="1"/>
                <c:pt idx="0">
                  <c:v>Annoyed</c:v>
                </c:pt>
              </c:strCache>
            </c:strRef>
          </c:tx>
          <c:spPr>
            <a:ln w="19050" cap="rnd">
              <a:solidFill>
                <a:srgbClr val="0070C0"/>
              </a:solidFill>
              <a:round/>
            </a:ln>
            <a:effectLst/>
          </c:spPr>
          <c:marker>
            <c:symbol val="none"/>
          </c:marker>
          <c:val>
            <c:numRef>
              <c:f>'2. DATA FOR CHARTING'!$I$3:$I$93</c:f>
              <c:numCache>
                <c:formatCode>General</c:formatCode>
                <c:ptCount val="91"/>
                <c:pt idx="0">
                  <c:v>0</c:v>
                </c:pt>
                <c:pt idx="1">
                  <c:v>0</c:v>
                </c:pt>
                <c:pt idx="2">
                  <c:v>0</c:v>
                </c:pt>
                <c:pt idx="3">
                  <c:v>0</c:v>
                </c:pt>
                <c:pt idx="4">
                  <c:v>2</c:v>
                </c:pt>
                <c:pt idx="5">
                  <c:v>0</c:v>
                </c:pt>
                <c:pt idx="6">
                  <c:v>0</c:v>
                </c:pt>
                <c:pt idx="7">
                  <c:v>0</c:v>
                </c:pt>
                <c:pt idx="8">
                  <c:v>1</c:v>
                </c:pt>
                <c:pt idx="9">
                  <c:v>0</c:v>
                </c:pt>
                <c:pt idx="10">
                  <c:v>0</c:v>
                </c:pt>
                <c:pt idx="11">
                  <c:v>0</c:v>
                </c:pt>
                <c:pt idx="12">
                  <c:v>1</c:v>
                </c:pt>
                <c:pt idx="13">
                  <c:v>3</c:v>
                </c:pt>
                <c:pt idx="14">
                  <c:v>1</c:v>
                </c:pt>
                <c:pt idx="15">
                  <c:v>0</c:v>
                </c:pt>
                <c:pt idx="16">
                  <c:v>1</c:v>
                </c:pt>
                <c:pt idx="17">
                  <c:v>1</c:v>
                </c:pt>
                <c:pt idx="18">
                  <c:v>2</c:v>
                </c:pt>
                <c:pt idx="19">
                  <c:v>1</c:v>
                </c:pt>
                <c:pt idx="20">
                  <c:v>3</c:v>
                </c:pt>
                <c:pt idx="21">
                  <c:v>1</c:v>
                </c:pt>
                <c:pt idx="22">
                  <c:v>0</c:v>
                </c:pt>
                <c:pt idx="23">
                  <c:v>0</c:v>
                </c:pt>
                <c:pt idx="24">
                  <c:v>1</c:v>
                </c:pt>
                <c:pt idx="25">
                  <c:v>0</c:v>
                </c:pt>
                <c:pt idx="26">
                  <c:v>1</c:v>
                </c:pt>
                <c:pt idx="27">
                  <c:v>3</c:v>
                </c:pt>
                <c:pt idx="28">
                  <c:v>0</c:v>
                </c:pt>
                <c:pt idx="29">
                  <c:v>0</c:v>
                </c:pt>
                <c:pt idx="30">
                  <c:v>4</c:v>
                </c:pt>
                <c:pt idx="31">
                  <c:v>4</c:v>
                </c:pt>
                <c:pt idx="32">
                  <c:v>2</c:v>
                </c:pt>
                <c:pt idx="33">
                  <c:v>1</c:v>
                </c:pt>
                <c:pt idx="34">
                  <c:v>0</c:v>
                </c:pt>
                <c:pt idx="35">
                  <c:v>1</c:v>
                </c:pt>
                <c:pt idx="36">
                  <c:v>2</c:v>
                </c:pt>
                <c:pt idx="37">
                  <c:v>2</c:v>
                </c:pt>
                <c:pt idx="38">
                  <c:v>2</c:v>
                </c:pt>
                <c:pt idx="39">
                  <c:v>1</c:v>
                </c:pt>
                <c:pt idx="40">
                  <c:v>2</c:v>
                </c:pt>
                <c:pt idx="41">
                  <c:v>1</c:v>
                </c:pt>
                <c:pt idx="42">
                  <c:v>4</c:v>
                </c:pt>
                <c:pt idx="43">
                  <c:v>0</c:v>
                </c:pt>
                <c:pt idx="44">
                  <c:v>2</c:v>
                </c:pt>
                <c:pt idx="45">
                  <c:v>1</c:v>
                </c:pt>
                <c:pt idx="46">
                  <c:v>5</c:v>
                </c:pt>
                <c:pt idx="47">
                  <c:v>0</c:v>
                </c:pt>
                <c:pt idx="48">
                  <c:v>2</c:v>
                </c:pt>
                <c:pt idx="49">
                  <c:v>0</c:v>
                </c:pt>
                <c:pt idx="50">
                  <c:v>0</c:v>
                </c:pt>
                <c:pt idx="51">
                  <c:v>12</c:v>
                </c:pt>
                <c:pt idx="52">
                  <c:v>5</c:v>
                </c:pt>
                <c:pt idx="53">
                  <c:v>3</c:v>
                </c:pt>
                <c:pt idx="54">
                  <c:v>9</c:v>
                </c:pt>
                <c:pt idx="55">
                  <c:v>4</c:v>
                </c:pt>
                <c:pt idx="56">
                  <c:v>5</c:v>
                </c:pt>
                <c:pt idx="57">
                  <c:v>7</c:v>
                </c:pt>
                <c:pt idx="58">
                  <c:v>1</c:v>
                </c:pt>
                <c:pt idx="59">
                  <c:v>3</c:v>
                </c:pt>
                <c:pt idx="60">
                  <c:v>3</c:v>
                </c:pt>
                <c:pt idx="61">
                  <c:v>1</c:v>
                </c:pt>
                <c:pt idx="62">
                  <c:v>6</c:v>
                </c:pt>
                <c:pt idx="63">
                  <c:v>1</c:v>
                </c:pt>
                <c:pt idx="64">
                  <c:v>0</c:v>
                </c:pt>
                <c:pt idx="65">
                  <c:v>1</c:v>
                </c:pt>
                <c:pt idx="66">
                  <c:v>3</c:v>
                </c:pt>
                <c:pt idx="67">
                  <c:v>1</c:v>
                </c:pt>
                <c:pt idx="68">
                  <c:v>3</c:v>
                </c:pt>
                <c:pt idx="69">
                  <c:v>0</c:v>
                </c:pt>
                <c:pt idx="70">
                  <c:v>1</c:v>
                </c:pt>
                <c:pt idx="71">
                  <c:v>1</c:v>
                </c:pt>
                <c:pt idx="72">
                  <c:v>2</c:v>
                </c:pt>
                <c:pt idx="73">
                  <c:v>0</c:v>
                </c:pt>
                <c:pt idx="74">
                  <c:v>1</c:v>
                </c:pt>
                <c:pt idx="75">
                  <c:v>0</c:v>
                </c:pt>
                <c:pt idx="76">
                  <c:v>0</c:v>
                </c:pt>
                <c:pt idx="77">
                  <c:v>6</c:v>
                </c:pt>
                <c:pt idx="78">
                  <c:v>2</c:v>
                </c:pt>
                <c:pt idx="79">
                  <c:v>1</c:v>
                </c:pt>
                <c:pt idx="80">
                  <c:v>0</c:v>
                </c:pt>
                <c:pt idx="81">
                  <c:v>1</c:v>
                </c:pt>
                <c:pt idx="82">
                  <c:v>1</c:v>
                </c:pt>
                <c:pt idx="83">
                  <c:v>2</c:v>
                </c:pt>
                <c:pt idx="84">
                  <c:v>3</c:v>
                </c:pt>
                <c:pt idx="85">
                  <c:v>0</c:v>
                </c:pt>
                <c:pt idx="86">
                  <c:v>3</c:v>
                </c:pt>
                <c:pt idx="87">
                  <c:v>6</c:v>
                </c:pt>
                <c:pt idx="88">
                  <c:v>2</c:v>
                </c:pt>
                <c:pt idx="89">
                  <c:v>1</c:v>
                </c:pt>
                <c:pt idx="90">
                  <c:v>0</c:v>
                </c:pt>
              </c:numCache>
            </c:numRef>
          </c:val>
          <c:smooth val="0"/>
          <c:extLst>
            <c:ext xmlns:c16="http://schemas.microsoft.com/office/drawing/2014/chart" uri="{C3380CC4-5D6E-409C-BE32-E72D297353CC}">
              <c16:uniqueId val="{00000005-6A27-4E69-B0D2-2CFD44CA8060}"/>
            </c:ext>
          </c:extLst>
        </c:ser>
        <c:dLbls>
          <c:showLegendKey val="0"/>
          <c:showVal val="0"/>
          <c:showCatName val="0"/>
          <c:showSerName val="0"/>
          <c:showPercent val="0"/>
          <c:showBubbleSize val="0"/>
        </c:dLbls>
        <c:smooth val="0"/>
        <c:axId val="155879552"/>
        <c:axId val="1939343248"/>
      </c:lineChart>
      <c:catAx>
        <c:axId val="15587955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39343248"/>
        <c:crosses val="autoZero"/>
        <c:auto val="1"/>
        <c:lblAlgn val="ctr"/>
        <c:lblOffset val="100"/>
        <c:noMultiLvlLbl val="0"/>
      </c:catAx>
      <c:valAx>
        <c:axId val="193934324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5879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36097583997912E-2"/>
          <c:y val="9.3128520541806079E-2"/>
          <c:w val="0.95798098295442258"/>
          <c:h val="0.66922553875396962"/>
        </c:manualLayout>
      </c:layout>
      <c:barChart>
        <c:barDir val="col"/>
        <c:grouping val="clustered"/>
        <c:varyColors val="0"/>
        <c:ser>
          <c:idx val="1"/>
          <c:order val="0"/>
          <c:tx>
            <c:strRef>
              <c:f>Sheet1!$B$1</c:f>
              <c:strCache>
                <c:ptCount val="1"/>
                <c:pt idx="0">
                  <c:v>You Can't Stop Us</c:v>
                </c:pt>
              </c:strCache>
            </c:strRef>
          </c:tx>
          <c:spPr>
            <a:solidFill>
              <a:srgbClr val="91D2E5"/>
            </a:solidFill>
            <a:ln>
              <a:noFill/>
            </a:ln>
          </c:spPr>
          <c:invertIfNegative val="0"/>
          <c:dLbls>
            <c:numFmt formatCode="#,##0.0" sourceLinked="0"/>
            <c:spPr>
              <a:noFill/>
              <a:ln>
                <a:noFill/>
              </a:ln>
              <a:effectLst/>
            </c:spPr>
            <c:txPr>
              <a:bodyPr/>
              <a:lstStyle/>
              <a:p>
                <a:pPr>
                  <a:defRPr sz="1050" b="0">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Relevance</c:v>
                </c:pt>
                <c:pt idx="1">
                  <c:v>Persuasion</c:v>
                </c:pt>
                <c:pt idx="2">
                  <c:v>Affinity</c:v>
                </c:pt>
                <c:pt idx="3">
                  <c:v>Empathy</c:v>
                </c:pt>
                <c:pt idx="4">
                  <c:v>User Identification</c:v>
                </c:pt>
                <c:pt idx="5">
                  <c:v>News</c:v>
                </c:pt>
                <c:pt idx="6">
                  <c:v>Differentiation</c:v>
                </c:pt>
                <c:pt idx="7">
                  <c:v>Credibility</c:v>
                </c:pt>
              </c:strCache>
            </c:strRef>
          </c:cat>
          <c:val>
            <c:numRef>
              <c:f>Sheet1!$B$2:$B$9</c:f>
              <c:numCache>
                <c:formatCode>General</c:formatCode>
                <c:ptCount val="8"/>
                <c:pt idx="0">
                  <c:v>6.9</c:v>
                </c:pt>
                <c:pt idx="1">
                  <c:v>7.1</c:v>
                </c:pt>
                <c:pt idx="2">
                  <c:v>7</c:v>
                </c:pt>
                <c:pt idx="3">
                  <c:v>8.9</c:v>
                </c:pt>
                <c:pt idx="4">
                  <c:v>7.4</c:v>
                </c:pt>
                <c:pt idx="5">
                  <c:v>6.3</c:v>
                </c:pt>
                <c:pt idx="6">
                  <c:v>6.6</c:v>
                </c:pt>
                <c:pt idx="7">
                  <c:v>7</c:v>
                </c:pt>
              </c:numCache>
            </c:numRef>
          </c:val>
          <c:extLst>
            <c:ext xmlns:c16="http://schemas.microsoft.com/office/drawing/2014/chart" uri="{C3380CC4-5D6E-409C-BE32-E72D297353CC}">
              <c16:uniqueId val="{00000000-C447-48EC-8645-D1A856567487}"/>
            </c:ext>
          </c:extLst>
        </c:ser>
        <c:dLbls>
          <c:showLegendKey val="0"/>
          <c:showVal val="0"/>
          <c:showCatName val="0"/>
          <c:showSerName val="0"/>
          <c:showPercent val="0"/>
          <c:showBubbleSize val="0"/>
        </c:dLbls>
        <c:gapWidth val="35"/>
        <c:axId val="1022032240"/>
        <c:axId val="1022034416"/>
      </c:barChart>
      <c:catAx>
        <c:axId val="1022032240"/>
        <c:scaling>
          <c:orientation val="minMax"/>
        </c:scaling>
        <c:delete val="0"/>
        <c:axPos val="b"/>
        <c:numFmt formatCode="General" sourceLinked="0"/>
        <c:majorTickMark val="out"/>
        <c:minorTickMark val="none"/>
        <c:tickLblPos val="nextTo"/>
        <c:txPr>
          <a:bodyPr rot="0"/>
          <a:lstStyle/>
          <a:p>
            <a:pPr>
              <a:defRPr lang="en-US" sz="800" b="1" i="0" baseline="0">
                <a:solidFill>
                  <a:schemeClr val="tx1">
                    <a:lumMod val="65000"/>
                    <a:lumOff val="35000"/>
                  </a:schemeClr>
                </a:solidFill>
                <a:latin typeface="+mn-lt"/>
              </a:defRPr>
            </a:pPr>
            <a:endParaRPr lang="en-US"/>
          </a:p>
        </c:txPr>
        <c:crossAx val="1022034416"/>
        <c:crosses val="autoZero"/>
        <c:auto val="1"/>
        <c:lblAlgn val="ctr"/>
        <c:lblOffset val="100"/>
        <c:tickLblSkip val="1"/>
        <c:noMultiLvlLbl val="0"/>
      </c:catAx>
      <c:valAx>
        <c:axId val="1022034416"/>
        <c:scaling>
          <c:orientation val="minMax"/>
          <c:max val="9"/>
        </c:scaling>
        <c:delete val="1"/>
        <c:axPos val="l"/>
        <c:majorGridlines>
          <c:spPr>
            <a:ln>
              <a:noFill/>
            </a:ln>
          </c:spPr>
        </c:majorGridlines>
        <c:numFmt formatCode="0" sourceLinked="0"/>
        <c:majorTickMark val="out"/>
        <c:minorTickMark val="none"/>
        <c:tickLblPos val="nextTo"/>
        <c:crossAx val="1022032240"/>
        <c:crossesAt val="1"/>
        <c:crossBetween val="between"/>
        <c:majorUnit val="1"/>
      </c:valAx>
      <c:spPr>
        <a:ln>
          <a:noFill/>
        </a:ln>
      </c:spPr>
    </c:plotArea>
    <c:plotVisOnly val="1"/>
    <c:dispBlanksAs val="gap"/>
    <c:showDLblsOverMax val="0"/>
  </c:chart>
  <c:spPr>
    <a:ln w="15875">
      <a:noFill/>
    </a:ln>
  </c:spPr>
  <c:txPr>
    <a:bodyPr/>
    <a:lstStyle/>
    <a:p>
      <a:pPr>
        <a:defRPr sz="18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4707484871044634E-2"/>
          <c:y val="6.8088144941363365E-2"/>
          <c:w val="0.90454886134332646"/>
          <c:h val="0.75662553405171351"/>
        </c:manualLayout>
      </c:layout>
      <c:barChart>
        <c:barDir val="col"/>
        <c:grouping val="clustered"/>
        <c:varyColors val="0"/>
        <c:ser>
          <c:idx val="1"/>
          <c:order val="0"/>
          <c:tx>
            <c:strRef>
              <c:f>Sheet1!$A$2</c:f>
              <c:strCache>
                <c:ptCount val="1"/>
                <c:pt idx="0">
                  <c:v>BONDING</c:v>
                </c:pt>
              </c:strCache>
            </c:strRef>
          </c:tx>
          <c:invertIfNegative val="0"/>
          <c:dPt>
            <c:idx val="0"/>
            <c:invertIfNegative val="0"/>
            <c:bubble3D val="0"/>
            <c:spPr>
              <a:solidFill>
                <a:srgbClr val="91D2E5"/>
              </a:solidFill>
            </c:spPr>
            <c:extLst>
              <c:ext xmlns:c16="http://schemas.microsoft.com/office/drawing/2014/chart" uri="{C3380CC4-5D6E-409C-BE32-E72D297353CC}">
                <c16:uniqueId val="{00000001-1EEF-4280-AFCB-3E95A55F0E5B}"/>
              </c:ext>
            </c:extLst>
          </c:dPt>
          <c:dPt>
            <c:idx val="3"/>
            <c:invertIfNegative val="0"/>
            <c:bubble3D val="0"/>
            <c:extLst>
              <c:ext xmlns:c16="http://schemas.microsoft.com/office/drawing/2014/chart" uri="{C3380CC4-5D6E-409C-BE32-E72D297353CC}">
                <c16:uniqueId val="{00000004-1EEF-4280-AFCB-3E95A55F0E5B}"/>
              </c:ext>
            </c:extLst>
          </c:dPt>
          <c:dLbls>
            <c:dLbl>
              <c:idx val="0"/>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EEF-4280-AFCB-3E95A55F0E5B}"/>
                </c:ext>
              </c:extLst>
            </c:dLbl>
            <c:numFmt formatCode="#,##0.0" sourceLinked="0"/>
            <c:spPr>
              <a:noFill/>
              <a:ln>
                <a:noFill/>
              </a:ln>
              <a:effectLst/>
            </c:spPr>
            <c:txPr>
              <a:bodyPr wrap="square" lIns="38100" tIns="19050" rIns="38100" bIns="19050" anchor="ctr">
                <a:spAutoFit/>
              </a:bodyPr>
              <a:lstStyle/>
              <a:p>
                <a:pPr>
                  <a:defRPr sz="1200" b="1">
                    <a:solidFill>
                      <a:schemeClr val="bg1"/>
                    </a:solidFill>
                  </a:defRPr>
                </a:pPr>
                <a:endParaRPr lang="en-US"/>
              </a:p>
            </c:txPr>
            <c:dLblPos val="inEnd"/>
            <c:showLegendKey val="0"/>
            <c:showVal val="0"/>
            <c:showCatName val="0"/>
            <c:showSerName val="0"/>
            <c:showPercent val="0"/>
            <c:showBubbleSize val="0"/>
            <c:extLst>
              <c:ext xmlns:c15="http://schemas.microsoft.com/office/drawing/2012/chart" uri="{CE6537A1-D6FC-4f65-9D91-7224C49458BB}">
                <c15:showLeaderLines val="1"/>
              </c:ext>
            </c:extLst>
          </c:dLbls>
          <c:cat>
            <c:strRef>
              <c:f>Sheet1!$B$1</c:f>
              <c:strCache>
                <c:ptCount val="1"/>
                <c:pt idx="0">
                  <c:v>You Can't Stop Us (n=158)</c:v>
                </c:pt>
              </c:strCache>
            </c:strRef>
          </c:cat>
          <c:val>
            <c:numRef>
              <c:f>Sheet1!$B$2</c:f>
              <c:numCache>
                <c:formatCode>General</c:formatCode>
                <c:ptCount val="1"/>
                <c:pt idx="0">
                  <c:v>7.2</c:v>
                </c:pt>
              </c:numCache>
            </c:numRef>
          </c:val>
          <c:extLst>
            <c:ext xmlns:c16="http://schemas.microsoft.com/office/drawing/2014/chart" uri="{C3380CC4-5D6E-409C-BE32-E72D297353CC}">
              <c16:uniqueId val="{00000005-1EEF-4280-AFCB-3E95A55F0E5B}"/>
            </c:ext>
          </c:extLst>
        </c:ser>
        <c:dLbls>
          <c:showLegendKey val="0"/>
          <c:showVal val="0"/>
          <c:showCatName val="0"/>
          <c:showSerName val="0"/>
          <c:showPercent val="0"/>
          <c:showBubbleSize val="0"/>
        </c:dLbls>
        <c:gapWidth val="55"/>
        <c:axId val="1022031696"/>
        <c:axId val="1022041488"/>
      </c:barChart>
      <c:catAx>
        <c:axId val="1022031696"/>
        <c:scaling>
          <c:orientation val="minMax"/>
        </c:scaling>
        <c:delete val="1"/>
        <c:axPos val="b"/>
        <c:numFmt formatCode="General" sourceLinked="0"/>
        <c:majorTickMark val="out"/>
        <c:minorTickMark val="none"/>
        <c:tickLblPos val="nextTo"/>
        <c:crossAx val="1022041488"/>
        <c:crosses val="autoZero"/>
        <c:auto val="1"/>
        <c:lblAlgn val="ctr"/>
        <c:lblOffset val="100"/>
        <c:noMultiLvlLbl val="0"/>
      </c:catAx>
      <c:valAx>
        <c:axId val="1022041488"/>
        <c:scaling>
          <c:orientation val="minMax"/>
          <c:max val="10"/>
        </c:scaling>
        <c:delete val="1"/>
        <c:axPos val="l"/>
        <c:majorGridlines>
          <c:spPr>
            <a:ln>
              <a:noFill/>
            </a:ln>
          </c:spPr>
        </c:majorGridlines>
        <c:numFmt formatCode="0" sourceLinked="0"/>
        <c:majorTickMark val="out"/>
        <c:minorTickMark val="none"/>
        <c:tickLblPos val="nextTo"/>
        <c:crossAx val="1022031696"/>
        <c:crosses val="autoZero"/>
        <c:crossBetween val="between"/>
      </c:valAx>
      <c:spPr>
        <a:noFill/>
        <a:ln w="25400">
          <a:noFill/>
        </a:ln>
      </c:spPr>
    </c:plotArea>
    <c:plotVisOnly val="1"/>
    <c:dispBlanksAs val="gap"/>
    <c:showDLblsOverMax val="0"/>
  </c:chart>
  <c:txPr>
    <a:bodyPr/>
    <a:lstStyle/>
    <a:p>
      <a:pPr>
        <a:defRPr sz="18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manualLayout>
          <c:layoutTarget val="inner"/>
          <c:xMode val="edge"/>
          <c:yMode val="edge"/>
          <c:x val="1.7828279429353308E-4"/>
          <c:y val="6.4197933090724316E-2"/>
          <c:w val="0.7440088173285655"/>
          <c:h val="0.83600053213550674"/>
        </c:manualLayout>
      </c:layout>
      <c:barChart>
        <c:barDir val="col"/>
        <c:grouping val="stacked"/>
        <c:varyColors val="0"/>
        <c:ser>
          <c:idx val="0"/>
          <c:order val="0"/>
          <c:tx>
            <c:strRef>
              <c:f>Sheet1!$A$2</c:f>
              <c:strCache>
                <c:ptCount val="1"/>
                <c:pt idx="0">
                  <c:v>I dislike it / dislike it very much</c:v>
                </c:pt>
              </c:strCache>
            </c:strRef>
          </c:tx>
          <c:spPr>
            <a:solidFill>
              <a:srgbClr val="595959"/>
            </a:solidFill>
            <a:ln>
              <a:noFill/>
            </a:ln>
            <a:effectLst>
              <a:outerShdw blurRad="50800" dist="38100" dir="2700000" algn="tl" rotWithShape="0">
                <a:prstClr val="black">
                  <a:alpha val="16000"/>
                </a:prstClr>
              </a:outerShdw>
            </a:effectLst>
          </c:spPr>
          <c:invertIfNegative val="0"/>
          <c:dLbls>
            <c:dLbl>
              <c:idx val="2"/>
              <c:spPr>
                <a:noFill/>
                <a:ln>
                  <a:noFill/>
                </a:ln>
                <a:effectLst/>
              </c:spPr>
              <c:txPr>
                <a:bodyPr rot="0" spcFirstLastPara="1" vertOverflow="ellipsis" vert="horz" wrap="square" anchor="ctr" anchorCtr="1"/>
                <a:lstStyle/>
                <a:p>
                  <a:pPr algn="ct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0-BA4D-4CFE-A8CB-CF5E69B68A5A}"/>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f>
              <c:strCache>
                <c:ptCount val="1"/>
                <c:pt idx="0">
                  <c:v>You Can't Stop Us</c:v>
                </c:pt>
              </c:strCache>
            </c:strRef>
          </c:cat>
          <c:val>
            <c:numRef>
              <c:f>Sheet1!$B$2</c:f>
              <c:numCache>
                <c:formatCode>0%</c:formatCode>
                <c:ptCount val="1"/>
                <c:pt idx="0">
                  <c:v>0.14000000000000001</c:v>
                </c:pt>
              </c:numCache>
            </c:numRef>
          </c:val>
          <c:extLst>
            <c:ext xmlns:c16="http://schemas.microsoft.com/office/drawing/2014/chart" uri="{C3380CC4-5D6E-409C-BE32-E72D297353CC}">
              <c16:uniqueId val="{00000001-BA4D-4CFE-A8CB-CF5E69B68A5A}"/>
            </c:ext>
          </c:extLst>
        </c:ser>
        <c:ser>
          <c:idx val="1"/>
          <c:order val="1"/>
          <c:tx>
            <c:strRef>
              <c:f>Sheet1!$A$3</c:f>
              <c:strCache>
                <c:ptCount val="1"/>
                <c:pt idx="0">
                  <c:v>I neither like nor dislike it</c:v>
                </c:pt>
              </c:strCache>
            </c:strRef>
          </c:tx>
          <c:spPr>
            <a:solidFill>
              <a:srgbClr val="DADADA"/>
            </a:solidFill>
            <a:ln>
              <a:noFill/>
            </a:ln>
            <a:effectLst>
              <a:outerShdw blurRad="50800" dist="38100" dir="2700000" algn="tl" rotWithShape="0">
                <a:prstClr val="black">
                  <a:alpha val="16000"/>
                </a:prst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f>
              <c:strCache>
                <c:ptCount val="1"/>
                <c:pt idx="0">
                  <c:v>You Can't Stop Us</c:v>
                </c:pt>
              </c:strCache>
            </c:strRef>
          </c:cat>
          <c:val>
            <c:numRef>
              <c:f>Sheet1!$B$3</c:f>
              <c:numCache>
                <c:formatCode>0%</c:formatCode>
                <c:ptCount val="1"/>
                <c:pt idx="0">
                  <c:v>0.09</c:v>
                </c:pt>
              </c:numCache>
            </c:numRef>
          </c:val>
          <c:extLst>
            <c:ext xmlns:c16="http://schemas.microsoft.com/office/drawing/2014/chart" uri="{C3380CC4-5D6E-409C-BE32-E72D297353CC}">
              <c16:uniqueId val="{00000002-BA4D-4CFE-A8CB-CF5E69B68A5A}"/>
            </c:ext>
          </c:extLst>
        </c:ser>
        <c:ser>
          <c:idx val="2"/>
          <c:order val="2"/>
          <c:tx>
            <c:strRef>
              <c:f>Sheet1!$A$4</c:f>
              <c:strCache>
                <c:ptCount val="1"/>
                <c:pt idx="0">
                  <c:v>I like it  </c:v>
                </c:pt>
              </c:strCache>
            </c:strRef>
          </c:tx>
          <c:spPr>
            <a:solidFill>
              <a:schemeClr val="accent1">
                <a:lumMod val="40000"/>
                <a:lumOff val="60000"/>
              </a:schemeClr>
            </a:solidFill>
            <a:ln>
              <a:noFill/>
            </a:ln>
            <a:effectLst>
              <a:outerShdw blurRad="50800" dist="38100" dir="2700000" algn="tl" rotWithShape="0">
                <a:prstClr val="black">
                  <a:alpha val="16000"/>
                </a:prst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f>
              <c:strCache>
                <c:ptCount val="1"/>
                <c:pt idx="0">
                  <c:v>You Can't Stop Us</c:v>
                </c:pt>
              </c:strCache>
            </c:strRef>
          </c:cat>
          <c:val>
            <c:numRef>
              <c:f>Sheet1!$B$4</c:f>
              <c:numCache>
                <c:formatCode>0%</c:formatCode>
                <c:ptCount val="1"/>
                <c:pt idx="0">
                  <c:v>0.2</c:v>
                </c:pt>
              </c:numCache>
            </c:numRef>
          </c:val>
          <c:extLst>
            <c:ext xmlns:c16="http://schemas.microsoft.com/office/drawing/2014/chart" uri="{C3380CC4-5D6E-409C-BE32-E72D297353CC}">
              <c16:uniqueId val="{00000003-BA4D-4CFE-A8CB-CF5E69B68A5A}"/>
            </c:ext>
          </c:extLst>
        </c:ser>
        <c:ser>
          <c:idx val="3"/>
          <c:order val="3"/>
          <c:tx>
            <c:strRef>
              <c:f>Sheet1!$A$5</c:f>
              <c:strCache>
                <c:ptCount val="1"/>
                <c:pt idx="0">
                  <c:v>I like it very much</c:v>
                </c:pt>
              </c:strCache>
            </c:strRef>
          </c:tx>
          <c:spPr>
            <a:solidFill>
              <a:srgbClr val="91D2E5"/>
            </a:solidFill>
            <a:ln>
              <a:noFill/>
            </a:ln>
            <a:effectLst>
              <a:outerShdw blurRad="50800" dist="38100" dir="2700000" algn="tl" rotWithShape="0">
                <a:prstClr val="black">
                  <a:alpha val="16000"/>
                </a:prstClr>
              </a:outerShdw>
            </a:effectLst>
          </c:spPr>
          <c:invertIfNegative val="0"/>
          <c:dLbls>
            <c:dLbl>
              <c:idx val="3"/>
              <c:layout>
                <c:manualLayout>
                  <c:x val="-1.9827082576753816E-3"/>
                  <c:y val="-6.08804166697804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A4D-4CFE-A8CB-CF5E69B68A5A}"/>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f>
              <c:strCache>
                <c:ptCount val="1"/>
                <c:pt idx="0">
                  <c:v>You Can't Stop Us</c:v>
                </c:pt>
              </c:strCache>
            </c:strRef>
          </c:cat>
          <c:val>
            <c:numRef>
              <c:f>Sheet1!$B$5</c:f>
              <c:numCache>
                <c:formatCode>0%</c:formatCode>
                <c:ptCount val="1"/>
                <c:pt idx="0">
                  <c:v>0.56999999999999995</c:v>
                </c:pt>
              </c:numCache>
            </c:numRef>
          </c:val>
          <c:extLst>
            <c:ext xmlns:c16="http://schemas.microsoft.com/office/drawing/2014/chart" uri="{C3380CC4-5D6E-409C-BE32-E72D297353CC}">
              <c16:uniqueId val="{00000005-BA4D-4CFE-A8CB-CF5E69B68A5A}"/>
            </c:ext>
          </c:extLst>
        </c:ser>
        <c:dLbls>
          <c:showLegendKey val="0"/>
          <c:showVal val="0"/>
          <c:showCatName val="0"/>
          <c:showSerName val="0"/>
          <c:showPercent val="0"/>
          <c:showBubbleSize val="0"/>
        </c:dLbls>
        <c:gapWidth val="20"/>
        <c:overlap val="100"/>
        <c:axId val="448464208"/>
        <c:axId val="448468560"/>
      </c:barChart>
      <c:catAx>
        <c:axId val="448464208"/>
        <c:scaling>
          <c:orientation val="minMax"/>
        </c:scaling>
        <c:delete val="0"/>
        <c:axPos val="b"/>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448468560"/>
        <c:crosses val="autoZero"/>
        <c:auto val="1"/>
        <c:lblAlgn val="ctr"/>
        <c:lblOffset val="100"/>
        <c:noMultiLvlLbl val="0"/>
      </c:catAx>
      <c:valAx>
        <c:axId val="448468560"/>
        <c:scaling>
          <c:orientation val="minMax"/>
          <c:max val="1"/>
        </c:scaling>
        <c:delete val="1"/>
        <c:axPos val="l"/>
        <c:numFmt formatCode="0%" sourceLinked="1"/>
        <c:majorTickMark val="out"/>
        <c:minorTickMark val="none"/>
        <c:tickLblPos val="nextTo"/>
        <c:crossAx val="448464208"/>
        <c:crosses val="autoZero"/>
        <c:crossBetween val="between"/>
      </c:valAx>
      <c:spPr>
        <a:noFill/>
        <a:ln>
          <a:noFill/>
        </a:ln>
        <a:effectLst/>
      </c:spPr>
    </c:plotArea>
    <c:legend>
      <c:legendPos val="r"/>
      <c:legendEntry>
        <c:idx val="2"/>
        <c:txPr>
          <a:bodyPr rot="0" spcFirstLastPara="1" vertOverflow="ellipsis" vert="horz" wrap="square" anchor="ctr" anchorCtr="1"/>
          <a:lstStyle/>
          <a:p>
            <a:pPr>
              <a:defRPr sz="1200" b="0" i="0" u="none" strike="noStrike" kern="1200" baseline="0">
                <a:ln>
                  <a:noFill/>
                </a:ln>
                <a:solidFill>
                  <a:schemeClr val="bg1">
                    <a:lumMod val="50000"/>
                  </a:schemeClr>
                </a:solidFill>
                <a:latin typeface="+mn-lt"/>
                <a:ea typeface="+mn-ea"/>
                <a:cs typeface="+mn-cs"/>
              </a:defRPr>
            </a:pPr>
            <a:endParaRPr lang="en-US"/>
          </a:p>
        </c:txPr>
      </c:legendEntry>
      <c:layout>
        <c:manualLayout>
          <c:xMode val="edge"/>
          <c:yMode val="edge"/>
          <c:x val="0.70671043843792791"/>
          <c:y val="5.7664825926783889E-2"/>
          <c:w val="0.28863472767795123"/>
          <c:h val="0.8457036533331340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lumMod val="50000"/>
                </a:schemeClr>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800">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manualLayout>
          <c:layoutTarget val="inner"/>
          <c:xMode val="edge"/>
          <c:yMode val="edge"/>
          <c:x val="1.7828279429353308E-4"/>
          <c:y val="6.4197933090724316E-2"/>
          <c:w val="0.7440088173285655"/>
          <c:h val="0.83600053213550674"/>
        </c:manualLayout>
      </c:layout>
      <c:barChart>
        <c:barDir val="col"/>
        <c:grouping val="stacked"/>
        <c:varyColors val="0"/>
        <c:ser>
          <c:idx val="0"/>
          <c:order val="0"/>
          <c:tx>
            <c:strRef>
              <c:f>Sheet1!$A$2</c:f>
              <c:strCache>
                <c:ptCount val="1"/>
                <c:pt idx="0">
                  <c:v>Definitely/Unlikely to buy</c:v>
                </c:pt>
              </c:strCache>
            </c:strRef>
          </c:tx>
          <c:spPr>
            <a:solidFill>
              <a:srgbClr val="595959"/>
            </a:solidFill>
            <a:ln>
              <a:noFill/>
            </a:ln>
            <a:effectLst>
              <a:outerShdw blurRad="50800" dist="38100" dir="2700000" algn="tl" rotWithShape="0">
                <a:prstClr val="black">
                  <a:alpha val="16000"/>
                </a:prstClr>
              </a:outerShdw>
            </a:effectLst>
          </c:spPr>
          <c:invertIfNegative val="0"/>
          <c:dLbls>
            <c:dLbl>
              <c:idx val="2"/>
              <c:spPr>
                <a:noFill/>
                <a:ln>
                  <a:noFill/>
                </a:ln>
                <a:effectLst/>
              </c:spPr>
              <c:txPr>
                <a:bodyPr rot="0" spcFirstLastPara="1" vertOverflow="ellipsis" vert="horz" wrap="square" anchor="ctr" anchorCtr="1"/>
                <a:lstStyle/>
                <a:p>
                  <a:pPr algn="ct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0-A7FC-416B-BDB8-DA4B12969C78}"/>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f>
              <c:strCache>
                <c:ptCount val="1"/>
                <c:pt idx="0">
                  <c:v>You Can't Stop Us</c:v>
                </c:pt>
              </c:strCache>
            </c:strRef>
          </c:cat>
          <c:val>
            <c:numRef>
              <c:f>Sheet1!$B$2</c:f>
              <c:numCache>
                <c:formatCode>0%</c:formatCode>
                <c:ptCount val="1"/>
                <c:pt idx="0">
                  <c:v>0.23</c:v>
                </c:pt>
              </c:numCache>
            </c:numRef>
          </c:val>
          <c:extLst>
            <c:ext xmlns:c16="http://schemas.microsoft.com/office/drawing/2014/chart" uri="{C3380CC4-5D6E-409C-BE32-E72D297353CC}">
              <c16:uniqueId val="{00000001-A7FC-416B-BDB8-DA4B12969C78}"/>
            </c:ext>
          </c:extLst>
        </c:ser>
        <c:ser>
          <c:idx val="1"/>
          <c:order val="1"/>
          <c:tx>
            <c:strRef>
              <c:f>Sheet1!$A$3</c:f>
              <c:strCache>
                <c:ptCount val="1"/>
                <c:pt idx="0">
                  <c:v>Consider Buying</c:v>
                </c:pt>
              </c:strCache>
            </c:strRef>
          </c:tx>
          <c:spPr>
            <a:solidFill>
              <a:srgbClr val="DADADA"/>
            </a:solidFill>
            <a:ln>
              <a:noFill/>
            </a:ln>
            <a:effectLst>
              <a:outerShdw blurRad="50800" dist="38100" dir="2700000" algn="tl" rotWithShape="0">
                <a:prstClr val="black">
                  <a:alpha val="16000"/>
                </a:prst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f>
              <c:strCache>
                <c:ptCount val="1"/>
                <c:pt idx="0">
                  <c:v>You Can't Stop Us</c:v>
                </c:pt>
              </c:strCache>
            </c:strRef>
          </c:cat>
          <c:val>
            <c:numRef>
              <c:f>Sheet1!$B$3</c:f>
              <c:numCache>
                <c:formatCode>0%</c:formatCode>
                <c:ptCount val="1"/>
                <c:pt idx="0">
                  <c:v>0.18</c:v>
                </c:pt>
              </c:numCache>
            </c:numRef>
          </c:val>
          <c:extLst>
            <c:ext xmlns:c16="http://schemas.microsoft.com/office/drawing/2014/chart" uri="{C3380CC4-5D6E-409C-BE32-E72D297353CC}">
              <c16:uniqueId val="{00000002-A7FC-416B-BDB8-DA4B12969C78}"/>
            </c:ext>
          </c:extLst>
        </c:ser>
        <c:ser>
          <c:idx val="2"/>
          <c:order val="2"/>
          <c:tx>
            <c:strRef>
              <c:f>Sheet1!$A$4</c:f>
              <c:strCache>
                <c:ptCount val="1"/>
                <c:pt idx="0">
                  <c:v>Probably Buy</c:v>
                </c:pt>
              </c:strCache>
            </c:strRef>
          </c:tx>
          <c:spPr>
            <a:solidFill>
              <a:schemeClr val="accent1">
                <a:lumMod val="40000"/>
                <a:lumOff val="60000"/>
              </a:schemeClr>
            </a:solidFill>
            <a:ln>
              <a:noFill/>
            </a:ln>
            <a:effectLst>
              <a:outerShdw blurRad="50800" dist="38100" dir="2700000" algn="tl" rotWithShape="0">
                <a:prstClr val="black">
                  <a:alpha val="16000"/>
                </a:prst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f>
              <c:strCache>
                <c:ptCount val="1"/>
                <c:pt idx="0">
                  <c:v>You Can't Stop Us</c:v>
                </c:pt>
              </c:strCache>
            </c:strRef>
          </c:cat>
          <c:val>
            <c:numRef>
              <c:f>Sheet1!$B$4</c:f>
              <c:numCache>
                <c:formatCode>0%</c:formatCode>
                <c:ptCount val="1"/>
                <c:pt idx="0">
                  <c:v>0.2</c:v>
                </c:pt>
              </c:numCache>
            </c:numRef>
          </c:val>
          <c:extLst>
            <c:ext xmlns:c16="http://schemas.microsoft.com/office/drawing/2014/chart" uri="{C3380CC4-5D6E-409C-BE32-E72D297353CC}">
              <c16:uniqueId val="{00000003-A7FC-416B-BDB8-DA4B12969C78}"/>
            </c:ext>
          </c:extLst>
        </c:ser>
        <c:ser>
          <c:idx val="3"/>
          <c:order val="3"/>
          <c:tx>
            <c:strRef>
              <c:f>Sheet1!$A$5</c:f>
              <c:strCache>
                <c:ptCount val="1"/>
                <c:pt idx="0">
                  <c:v>Definitely Buy</c:v>
                </c:pt>
              </c:strCache>
            </c:strRef>
          </c:tx>
          <c:spPr>
            <a:solidFill>
              <a:srgbClr val="91D2E5"/>
            </a:solidFill>
            <a:ln>
              <a:noFill/>
            </a:ln>
            <a:effectLst>
              <a:outerShdw blurRad="50800" dist="38100" dir="2700000" algn="tl" rotWithShape="0">
                <a:prstClr val="black">
                  <a:alpha val="16000"/>
                </a:prstClr>
              </a:outerShdw>
            </a:effectLst>
          </c:spPr>
          <c:invertIfNegative val="0"/>
          <c:dLbls>
            <c:dLbl>
              <c:idx val="3"/>
              <c:layout>
                <c:manualLayout>
                  <c:x val="-1.9827082576753816E-3"/>
                  <c:y val="-6.08804166697804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7FC-416B-BDB8-DA4B12969C78}"/>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f>
              <c:strCache>
                <c:ptCount val="1"/>
                <c:pt idx="0">
                  <c:v>You Can't Stop Us</c:v>
                </c:pt>
              </c:strCache>
            </c:strRef>
          </c:cat>
          <c:val>
            <c:numRef>
              <c:f>Sheet1!$B$5</c:f>
              <c:numCache>
                <c:formatCode>0%</c:formatCode>
                <c:ptCount val="1"/>
                <c:pt idx="0">
                  <c:v>0.4</c:v>
                </c:pt>
              </c:numCache>
            </c:numRef>
          </c:val>
          <c:extLst>
            <c:ext xmlns:c16="http://schemas.microsoft.com/office/drawing/2014/chart" uri="{C3380CC4-5D6E-409C-BE32-E72D297353CC}">
              <c16:uniqueId val="{00000005-A7FC-416B-BDB8-DA4B12969C78}"/>
            </c:ext>
          </c:extLst>
        </c:ser>
        <c:dLbls>
          <c:showLegendKey val="0"/>
          <c:showVal val="0"/>
          <c:showCatName val="0"/>
          <c:showSerName val="0"/>
          <c:showPercent val="0"/>
          <c:showBubbleSize val="0"/>
        </c:dLbls>
        <c:gapWidth val="20"/>
        <c:overlap val="100"/>
        <c:axId val="448464208"/>
        <c:axId val="448468560"/>
      </c:barChart>
      <c:catAx>
        <c:axId val="448464208"/>
        <c:scaling>
          <c:orientation val="minMax"/>
        </c:scaling>
        <c:delete val="0"/>
        <c:axPos val="b"/>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448468560"/>
        <c:crosses val="autoZero"/>
        <c:auto val="1"/>
        <c:lblAlgn val="ctr"/>
        <c:lblOffset val="100"/>
        <c:noMultiLvlLbl val="0"/>
      </c:catAx>
      <c:valAx>
        <c:axId val="448468560"/>
        <c:scaling>
          <c:orientation val="minMax"/>
          <c:max val="1"/>
        </c:scaling>
        <c:delete val="1"/>
        <c:axPos val="l"/>
        <c:numFmt formatCode="0%" sourceLinked="1"/>
        <c:majorTickMark val="out"/>
        <c:minorTickMark val="none"/>
        <c:tickLblPos val="nextTo"/>
        <c:crossAx val="448464208"/>
        <c:crosses val="autoZero"/>
        <c:crossBetween val="between"/>
      </c:valAx>
      <c:spPr>
        <a:noFill/>
        <a:ln>
          <a:noFill/>
        </a:ln>
        <a:effectLst/>
      </c:spPr>
    </c:plotArea>
    <c:legend>
      <c:legendPos val="r"/>
      <c:legendEntry>
        <c:idx val="2"/>
        <c:txPr>
          <a:bodyPr rot="0" spcFirstLastPara="1" vertOverflow="ellipsis" vert="horz" wrap="square" anchor="ctr" anchorCtr="1"/>
          <a:lstStyle/>
          <a:p>
            <a:pPr>
              <a:defRPr sz="1200" b="0" i="0" u="none" strike="noStrike" kern="1200" baseline="0">
                <a:ln>
                  <a:noFill/>
                </a:ln>
                <a:solidFill>
                  <a:schemeClr val="bg1">
                    <a:lumMod val="50000"/>
                  </a:schemeClr>
                </a:solidFill>
                <a:latin typeface="+mn-lt"/>
                <a:ea typeface="+mn-ea"/>
                <a:cs typeface="+mn-cs"/>
              </a:defRPr>
            </a:pPr>
            <a:endParaRPr lang="en-US"/>
          </a:p>
        </c:txPr>
      </c:legendEntry>
      <c:layout>
        <c:manualLayout>
          <c:xMode val="edge"/>
          <c:yMode val="edge"/>
          <c:x val="0.69171579282516049"/>
          <c:y val="9.5625415660985022E-2"/>
          <c:w val="0.30362937329071865"/>
          <c:h val="0.8153351815457731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lumMod val="50000"/>
                </a:schemeClr>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8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_rels/drawing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image" Target="../media/image20.png"/><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drawings/_rels/drawing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image" Target="../media/image20.pn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drawings/_rels/drawing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image" Target="../media/image22.png"/></Relationships>
</file>

<file path=ppt/drawings/drawing1.xml><?xml version="1.0" encoding="utf-8"?>
<c:userShapes xmlns:c="http://schemas.openxmlformats.org/drawingml/2006/chart">
  <cdr:relSizeAnchor xmlns:cdr="http://schemas.openxmlformats.org/drawingml/2006/chartDrawing">
    <cdr:from>
      <cdr:x>0.41524</cdr:x>
      <cdr:y>0.3544</cdr:y>
    </cdr:from>
    <cdr:to>
      <cdr:x>0.47333</cdr:x>
      <cdr:y>0.43075</cdr:y>
    </cdr:to>
    <cdr:pic>
      <cdr:nvPicPr>
        <cdr:cNvPr id="2" name="Picture 1" descr="A picture containing grass, outdoor, person, player&#10;&#10;Description automatically generated">
          <a:extLst xmlns:a="http://schemas.openxmlformats.org/drawingml/2006/main">
            <a:ext uri="{FF2B5EF4-FFF2-40B4-BE49-F238E27FC236}">
              <a16:creationId xmlns:a16="http://schemas.microsoft.com/office/drawing/2014/main" id="{6B28C975-6A2F-4C1B-9C4A-DE124D76B3D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4723855" y="1725529"/>
          <a:ext cx="660860" cy="371734"/>
        </a:xfrm>
        <a:prstGeom xmlns:a="http://schemas.openxmlformats.org/drawingml/2006/main" prst="rect">
          <a:avLst/>
        </a:prstGeom>
      </cdr:spPr>
    </cdr:pic>
  </cdr:relSizeAnchor>
  <cdr:relSizeAnchor xmlns:cdr="http://schemas.openxmlformats.org/drawingml/2006/chartDrawing">
    <cdr:from>
      <cdr:x>0.4699</cdr:x>
      <cdr:y>0.4397</cdr:y>
    </cdr:from>
    <cdr:to>
      <cdr:x>0.52799</cdr:x>
      <cdr:y>0.51605</cdr:y>
    </cdr:to>
    <cdr:pic>
      <cdr:nvPicPr>
        <cdr:cNvPr id="3" name="Picture 2" descr="A picture containing grass, person, bed, standing&#10;&#10;Description automatically generated">
          <a:extLst xmlns:a="http://schemas.openxmlformats.org/drawingml/2006/main">
            <a:ext uri="{FF2B5EF4-FFF2-40B4-BE49-F238E27FC236}">
              <a16:creationId xmlns:a16="http://schemas.microsoft.com/office/drawing/2014/main" id="{CC367167-2C36-401C-A825-92FC7EF7984C}"/>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5345714" y="2140843"/>
          <a:ext cx="660859" cy="371733"/>
        </a:xfrm>
        <a:prstGeom xmlns:a="http://schemas.openxmlformats.org/drawingml/2006/main" prst="rect">
          <a:avLst/>
        </a:prstGeom>
      </cdr:spPr>
    </cdr:pic>
  </cdr:relSizeAnchor>
  <cdr:relSizeAnchor xmlns:cdr="http://schemas.openxmlformats.org/drawingml/2006/chartDrawing">
    <cdr:from>
      <cdr:x>0.5422</cdr:x>
      <cdr:y>0.19147</cdr:y>
    </cdr:from>
    <cdr:to>
      <cdr:x>0.60023</cdr:x>
      <cdr:y>0.26774</cdr:y>
    </cdr:to>
    <cdr:pic>
      <cdr:nvPicPr>
        <cdr:cNvPr id="4" name="Picture 3" descr="A group of people around each other&#10;&#10;Description automatically generated">
          <a:extLst xmlns:a="http://schemas.openxmlformats.org/drawingml/2006/main">
            <a:ext uri="{FF2B5EF4-FFF2-40B4-BE49-F238E27FC236}">
              <a16:creationId xmlns:a16="http://schemas.microsoft.com/office/drawing/2014/main" id="{2DBABF85-18F1-4A17-AE1F-E7E1E87D0A8D}"/>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6168193" y="932230"/>
          <a:ext cx="660219" cy="371373"/>
        </a:xfrm>
        <a:prstGeom xmlns:a="http://schemas.openxmlformats.org/drawingml/2006/main" prst="rect">
          <a:avLst/>
        </a:prstGeom>
      </cdr:spPr>
    </cdr:pic>
  </cdr:relSizeAnchor>
  <cdr:relSizeAnchor xmlns:cdr="http://schemas.openxmlformats.org/drawingml/2006/chartDrawing">
    <cdr:from>
      <cdr:x>0.56247</cdr:x>
      <cdr:y>0.34217</cdr:y>
    </cdr:from>
    <cdr:to>
      <cdr:x>0.62056</cdr:x>
      <cdr:y>0.41851</cdr:y>
    </cdr:to>
    <cdr:pic>
      <cdr:nvPicPr>
        <cdr:cNvPr id="6" name="Picture 5" descr="A picture containing grass, person, outdoor, player&#10;&#10;Description automatically generated">
          <a:extLst xmlns:a="http://schemas.openxmlformats.org/drawingml/2006/main">
            <a:ext uri="{FF2B5EF4-FFF2-40B4-BE49-F238E27FC236}">
              <a16:creationId xmlns:a16="http://schemas.microsoft.com/office/drawing/2014/main" id="{A29D4653-7233-4A9E-AE91-003936A929B5}"/>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4">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6398831" y="1665970"/>
          <a:ext cx="660860" cy="371734"/>
        </a:xfrm>
        <a:prstGeom xmlns:a="http://schemas.openxmlformats.org/drawingml/2006/main" prst="rect">
          <a:avLst/>
        </a:prstGeom>
      </cdr:spPr>
    </cdr:pic>
  </cdr:relSizeAnchor>
  <cdr:relSizeAnchor xmlns:cdr="http://schemas.openxmlformats.org/drawingml/2006/chartDrawing">
    <cdr:from>
      <cdr:x>0.6018</cdr:x>
      <cdr:y>0.24214</cdr:y>
    </cdr:from>
    <cdr:to>
      <cdr:x>0.65989</cdr:x>
      <cdr:y>0.31849</cdr:y>
    </cdr:to>
    <cdr:pic>
      <cdr:nvPicPr>
        <cdr:cNvPr id="7" name="Picture 6" descr="A person standing in front of a television&#10;&#10;Description automatically generated">
          <a:extLst xmlns:a="http://schemas.openxmlformats.org/drawingml/2006/main">
            <a:ext uri="{FF2B5EF4-FFF2-40B4-BE49-F238E27FC236}">
              <a16:creationId xmlns:a16="http://schemas.microsoft.com/office/drawing/2014/main" id="{C9A087A9-4810-4D33-986A-CC1EF3490F9B}"/>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5">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6846231" y="1178960"/>
          <a:ext cx="660861" cy="371734"/>
        </a:xfrm>
        <a:prstGeom xmlns:a="http://schemas.openxmlformats.org/drawingml/2006/main" prst="rect">
          <a:avLst/>
        </a:prstGeom>
      </cdr:spPr>
    </cdr:pic>
  </cdr:relSizeAnchor>
  <cdr:relSizeAnchor xmlns:cdr="http://schemas.openxmlformats.org/drawingml/2006/chartDrawing">
    <cdr:from>
      <cdr:x>0.64717</cdr:x>
      <cdr:y>0.43177</cdr:y>
    </cdr:from>
    <cdr:to>
      <cdr:x>0.70526</cdr:x>
      <cdr:y>0.50812</cdr:y>
    </cdr:to>
    <cdr:pic>
      <cdr:nvPicPr>
        <cdr:cNvPr id="8" name="Picture 7" descr="A picture containing game&#10;&#10;Description automatically generated">
          <a:extLst xmlns:a="http://schemas.openxmlformats.org/drawingml/2006/main">
            <a:ext uri="{FF2B5EF4-FFF2-40B4-BE49-F238E27FC236}">
              <a16:creationId xmlns:a16="http://schemas.microsoft.com/office/drawing/2014/main" id="{F7101EE1-AF61-4FDC-AF70-9E79BDFEF19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6">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362459" y="2102241"/>
          <a:ext cx="660859" cy="371733"/>
        </a:xfrm>
        <a:prstGeom xmlns:a="http://schemas.openxmlformats.org/drawingml/2006/main" prst="rect">
          <a:avLst/>
        </a:prstGeom>
      </cdr:spPr>
    </cdr:pic>
  </cdr:relSizeAnchor>
  <cdr:relSizeAnchor xmlns:cdr="http://schemas.openxmlformats.org/drawingml/2006/chartDrawing">
    <cdr:from>
      <cdr:x>0.70478</cdr:x>
      <cdr:y>0.28387</cdr:y>
    </cdr:from>
    <cdr:to>
      <cdr:x>0.76385</cdr:x>
      <cdr:y>0.3615</cdr:y>
    </cdr:to>
    <cdr:pic>
      <cdr:nvPicPr>
        <cdr:cNvPr id="10" name="Picture 9" descr="A person standing in front of a television&#10;&#10;Description automatically generated">
          <a:extLst xmlns:a="http://schemas.openxmlformats.org/drawingml/2006/main">
            <a:ext uri="{FF2B5EF4-FFF2-40B4-BE49-F238E27FC236}">
              <a16:creationId xmlns:a16="http://schemas.microsoft.com/office/drawing/2014/main" id="{9D0552AE-5DB0-45C1-B913-69FECEDBC09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5">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8017835" y="1382121"/>
          <a:ext cx="672000" cy="378000"/>
        </a:xfrm>
        <a:prstGeom xmlns:a="http://schemas.openxmlformats.org/drawingml/2006/main" prst="rect">
          <a:avLst/>
        </a:prstGeom>
      </cdr:spPr>
    </cdr:pic>
  </cdr:relSizeAnchor>
  <cdr:relSizeAnchor xmlns:cdr="http://schemas.openxmlformats.org/drawingml/2006/chartDrawing">
    <cdr:from>
      <cdr:x>0.77116</cdr:x>
      <cdr:y>0.33191</cdr:y>
    </cdr:from>
    <cdr:to>
      <cdr:x>0.83023</cdr:x>
      <cdr:y>0.40954</cdr:y>
    </cdr:to>
    <cdr:pic>
      <cdr:nvPicPr>
        <cdr:cNvPr id="11" name="Picture 10" descr="A picture containing sport, person, holding, toy&#10;&#10;Description automatically generated">
          <a:extLst xmlns:a="http://schemas.openxmlformats.org/drawingml/2006/main">
            <a:ext uri="{FF2B5EF4-FFF2-40B4-BE49-F238E27FC236}">
              <a16:creationId xmlns:a16="http://schemas.microsoft.com/office/drawing/2014/main" id="{0142E6DA-FF10-46B2-A8E8-89B8605439CC}"/>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7">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8772922" y="1616023"/>
          <a:ext cx="672001" cy="378000"/>
        </a:xfrm>
        <a:prstGeom xmlns:a="http://schemas.openxmlformats.org/drawingml/2006/main" prst="rect">
          <a:avLst/>
        </a:prstGeom>
      </cdr:spPr>
    </cdr:pic>
  </cdr:relSizeAnchor>
  <cdr:relSizeAnchor xmlns:cdr="http://schemas.openxmlformats.org/drawingml/2006/chartDrawing">
    <cdr:from>
      <cdr:x>0.82696</cdr:x>
      <cdr:y>0.33045</cdr:y>
    </cdr:from>
    <cdr:to>
      <cdr:x>0.88603</cdr:x>
      <cdr:y>0.40809</cdr:y>
    </cdr:to>
    <cdr:pic>
      <cdr:nvPicPr>
        <cdr:cNvPr id="12" name="Picture 11" descr="A picture containing person, person, holding, racket&#10;&#10;Description automatically generated">
          <a:extLst xmlns:a="http://schemas.openxmlformats.org/drawingml/2006/main">
            <a:ext uri="{FF2B5EF4-FFF2-40B4-BE49-F238E27FC236}">
              <a16:creationId xmlns:a16="http://schemas.microsoft.com/office/drawing/2014/main" id="{9FDF5A2C-5DDF-44D5-8184-30983C1CC01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8">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9407788" y="1608925"/>
          <a:ext cx="672000" cy="378000"/>
        </a:xfrm>
        <a:prstGeom xmlns:a="http://schemas.openxmlformats.org/drawingml/2006/main" prst="rect">
          <a:avLst/>
        </a:prstGeom>
      </cdr:spPr>
    </cdr:pic>
  </cdr:relSizeAnchor>
  <cdr:relSizeAnchor xmlns:cdr="http://schemas.openxmlformats.org/drawingml/2006/chartDrawing">
    <cdr:from>
      <cdr:x>0.89747</cdr:x>
      <cdr:y>0.30335</cdr:y>
    </cdr:from>
    <cdr:to>
      <cdr:x>0.95654</cdr:x>
      <cdr:y>0.38098</cdr:y>
    </cdr:to>
    <cdr:pic>
      <cdr:nvPicPr>
        <cdr:cNvPr id="13" name="Picture 12" descr="A picture containing grass, sport, outdoor, ball&#10;&#10;Description automatically generated">
          <a:extLst xmlns:a="http://schemas.openxmlformats.org/drawingml/2006/main">
            <a:ext uri="{FF2B5EF4-FFF2-40B4-BE49-F238E27FC236}">
              <a16:creationId xmlns:a16="http://schemas.microsoft.com/office/drawing/2014/main" id="{0403BC65-0277-49DF-8929-77FEBAEC6097}"/>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9">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10209952" y="1476970"/>
          <a:ext cx="672000" cy="378000"/>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0.41524</cdr:x>
      <cdr:y>0.3544</cdr:y>
    </cdr:from>
    <cdr:to>
      <cdr:x>0.47333</cdr:x>
      <cdr:y>0.43075</cdr:y>
    </cdr:to>
    <cdr:pic>
      <cdr:nvPicPr>
        <cdr:cNvPr id="2" name="Picture 1" descr="A picture containing grass, outdoor, person, player&#10;&#10;Description automatically generated">
          <a:extLst xmlns:a="http://schemas.openxmlformats.org/drawingml/2006/main">
            <a:ext uri="{FF2B5EF4-FFF2-40B4-BE49-F238E27FC236}">
              <a16:creationId xmlns:a16="http://schemas.microsoft.com/office/drawing/2014/main" id="{6B28C975-6A2F-4C1B-9C4A-DE124D76B3D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4723855" y="1725529"/>
          <a:ext cx="660860" cy="371734"/>
        </a:xfrm>
        <a:prstGeom xmlns:a="http://schemas.openxmlformats.org/drawingml/2006/main" prst="rect">
          <a:avLst/>
        </a:prstGeom>
      </cdr:spPr>
    </cdr:pic>
  </cdr:relSizeAnchor>
  <cdr:relSizeAnchor xmlns:cdr="http://schemas.openxmlformats.org/drawingml/2006/chartDrawing">
    <cdr:from>
      <cdr:x>0.4699</cdr:x>
      <cdr:y>0.4397</cdr:y>
    </cdr:from>
    <cdr:to>
      <cdr:x>0.52799</cdr:x>
      <cdr:y>0.51605</cdr:y>
    </cdr:to>
    <cdr:pic>
      <cdr:nvPicPr>
        <cdr:cNvPr id="3" name="Picture 2" descr="A picture containing grass, person, bed, standing&#10;&#10;Description automatically generated">
          <a:extLst xmlns:a="http://schemas.openxmlformats.org/drawingml/2006/main">
            <a:ext uri="{FF2B5EF4-FFF2-40B4-BE49-F238E27FC236}">
              <a16:creationId xmlns:a16="http://schemas.microsoft.com/office/drawing/2014/main" id="{CC367167-2C36-401C-A825-92FC7EF7984C}"/>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5345714" y="2140843"/>
          <a:ext cx="660859" cy="371733"/>
        </a:xfrm>
        <a:prstGeom xmlns:a="http://schemas.openxmlformats.org/drawingml/2006/main" prst="rect">
          <a:avLst/>
        </a:prstGeom>
      </cdr:spPr>
    </cdr:pic>
  </cdr:relSizeAnchor>
  <cdr:relSizeAnchor xmlns:cdr="http://schemas.openxmlformats.org/drawingml/2006/chartDrawing">
    <cdr:from>
      <cdr:x>0.6018</cdr:x>
      <cdr:y>0.24214</cdr:y>
    </cdr:from>
    <cdr:to>
      <cdr:x>0.65989</cdr:x>
      <cdr:y>0.31849</cdr:y>
    </cdr:to>
    <cdr:pic>
      <cdr:nvPicPr>
        <cdr:cNvPr id="7" name="Picture 6" descr="A person standing in front of a television&#10;&#10;Description automatically generated">
          <a:extLst xmlns:a="http://schemas.openxmlformats.org/drawingml/2006/main">
            <a:ext uri="{FF2B5EF4-FFF2-40B4-BE49-F238E27FC236}">
              <a16:creationId xmlns:a16="http://schemas.microsoft.com/office/drawing/2014/main" id="{C9A087A9-4810-4D33-986A-CC1EF3490F9B}"/>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6846231" y="1178960"/>
          <a:ext cx="660861" cy="371734"/>
        </a:xfrm>
        <a:prstGeom xmlns:a="http://schemas.openxmlformats.org/drawingml/2006/main" prst="rect">
          <a:avLst/>
        </a:prstGeom>
      </cdr:spPr>
    </cdr:pic>
  </cdr:relSizeAnchor>
  <cdr:relSizeAnchor xmlns:cdr="http://schemas.openxmlformats.org/drawingml/2006/chartDrawing">
    <cdr:from>
      <cdr:x>0.64717</cdr:x>
      <cdr:y>0.43177</cdr:y>
    </cdr:from>
    <cdr:to>
      <cdr:x>0.70526</cdr:x>
      <cdr:y>0.50812</cdr:y>
    </cdr:to>
    <cdr:pic>
      <cdr:nvPicPr>
        <cdr:cNvPr id="8" name="Picture 7" descr="A picture containing game&#10;&#10;Description automatically generated">
          <a:extLst xmlns:a="http://schemas.openxmlformats.org/drawingml/2006/main">
            <a:ext uri="{FF2B5EF4-FFF2-40B4-BE49-F238E27FC236}">
              <a16:creationId xmlns:a16="http://schemas.microsoft.com/office/drawing/2014/main" id="{F7101EE1-AF61-4FDC-AF70-9E79BDFEF19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4">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362459" y="2102241"/>
          <a:ext cx="660859" cy="371733"/>
        </a:xfrm>
        <a:prstGeom xmlns:a="http://schemas.openxmlformats.org/drawingml/2006/main" prst="rect">
          <a:avLst/>
        </a:prstGeom>
      </cdr:spPr>
    </cdr:pic>
  </cdr:relSizeAnchor>
  <cdr:relSizeAnchor xmlns:cdr="http://schemas.openxmlformats.org/drawingml/2006/chartDrawing">
    <cdr:from>
      <cdr:x>0.70478</cdr:x>
      <cdr:y>0.28387</cdr:y>
    </cdr:from>
    <cdr:to>
      <cdr:x>0.76385</cdr:x>
      <cdr:y>0.3615</cdr:y>
    </cdr:to>
    <cdr:pic>
      <cdr:nvPicPr>
        <cdr:cNvPr id="10" name="Picture 9" descr="A person standing in front of a television&#10;&#10;Description automatically generated">
          <a:extLst xmlns:a="http://schemas.openxmlformats.org/drawingml/2006/main">
            <a:ext uri="{FF2B5EF4-FFF2-40B4-BE49-F238E27FC236}">
              <a16:creationId xmlns:a16="http://schemas.microsoft.com/office/drawing/2014/main" id="{9D0552AE-5DB0-45C1-B913-69FECEDBC09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8017835" y="1382121"/>
          <a:ext cx="672000" cy="378000"/>
        </a:xfrm>
        <a:prstGeom xmlns:a="http://schemas.openxmlformats.org/drawingml/2006/main" prst="rect">
          <a:avLst/>
        </a:prstGeom>
      </cdr:spPr>
    </cdr:pic>
  </cdr:relSizeAnchor>
  <cdr:relSizeAnchor xmlns:cdr="http://schemas.openxmlformats.org/drawingml/2006/chartDrawing">
    <cdr:from>
      <cdr:x>0.77116</cdr:x>
      <cdr:y>0.33191</cdr:y>
    </cdr:from>
    <cdr:to>
      <cdr:x>0.83023</cdr:x>
      <cdr:y>0.40954</cdr:y>
    </cdr:to>
    <cdr:pic>
      <cdr:nvPicPr>
        <cdr:cNvPr id="11" name="Picture 10" descr="A picture containing sport, person, holding, toy&#10;&#10;Description automatically generated">
          <a:extLst xmlns:a="http://schemas.openxmlformats.org/drawingml/2006/main">
            <a:ext uri="{FF2B5EF4-FFF2-40B4-BE49-F238E27FC236}">
              <a16:creationId xmlns:a16="http://schemas.microsoft.com/office/drawing/2014/main" id="{0142E6DA-FF10-46B2-A8E8-89B8605439CC}"/>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5">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8772922" y="1616023"/>
          <a:ext cx="672001" cy="378000"/>
        </a:xfrm>
        <a:prstGeom xmlns:a="http://schemas.openxmlformats.org/drawingml/2006/main" prst="rect">
          <a:avLst/>
        </a:prstGeom>
      </cdr:spPr>
    </cdr:pic>
  </cdr:relSizeAnchor>
  <cdr:relSizeAnchor xmlns:cdr="http://schemas.openxmlformats.org/drawingml/2006/chartDrawing">
    <cdr:from>
      <cdr:x>0.82696</cdr:x>
      <cdr:y>0.33045</cdr:y>
    </cdr:from>
    <cdr:to>
      <cdr:x>0.88603</cdr:x>
      <cdr:y>0.40809</cdr:y>
    </cdr:to>
    <cdr:pic>
      <cdr:nvPicPr>
        <cdr:cNvPr id="12" name="Picture 11" descr="A picture containing person, person, holding, racket&#10;&#10;Description automatically generated">
          <a:extLst xmlns:a="http://schemas.openxmlformats.org/drawingml/2006/main">
            <a:ext uri="{FF2B5EF4-FFF2-40B4-BE49-F238E27FC236}">
              <a16:creationId xmlns:a16="http://schemas.microsoft.com/office/drawing/2014/main" id="{9FDF5A2C-5DDF-44D5-8184-30983C1CC01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6">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9407788" y="1608925"/>
          <a:ext cx="672000" cy="378000"/>
        </a:xfrm>
        <a:prstGeom xmlns:a="http://schemas.openxmlformats.org/drawingml/2006/main" prst="rect">
          <a:avLst/>
        </a:prstGeom>
      </cdr:spPr>
    </cdr:pic>
  </cdr:relSizeAnchor>
  <cdr:relSizeAnchor xmlns:cdr="http://schemas.openxmlformats.org/drawingml/2006/chartDrawing">
    <cdr:from>
      <cdr:x>0.89349</cdr:x>
      <cdr:y>0.27218</cdr:y>
    </cdr:from>
    <cdr:to>
      <cdr:x>0.95256</cdr:x>
      <cdr:y>0.34981</cdr:y>
    </cdr:to>
    <cdr:pic>
      <cdr:nvPicPr>
        <cdr:cNvPr id="13" name="Picture 12" descr="A picture containing grass, sport, outdoor, ball&#10;&#10;Description automatically generated">
          <a:extLst xmlns:a="http://schemas.openxmlformats.org/drawingml/2006/main">
            <a:ext uri="{FF2B5EF4-FFF2-40B4-BE49-F238E27FC236}">
              <a16:creationId xmlns:a16="http://schemas.microsoft.com/office/drawing/2014/main" id="{0403BC65-0277-49DF-8929-77FEBAEC6097}"/>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7">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10164685" y="1325216"/>
          <a:ext cx="671999" cy="377973"/>
        </a:xfrm>
        <a:prstGeom xmlns:a="http://schemas.openxmlformats.org/drawingml/2006/main" prst="rect">
          <a:avLst/>
        </a:prstGeom>
      </cdr:spPr>
    </cdr:pic>
  </cdr:relSizeAnchor>
</c:userShapes>
</file>

<file path=ppt/drawings/drawing3.xml><?xml version="1.0" encoding="utf-8"?>
<c:userShapes xmlns:c="http://schemas.openxmlformats.org/drawingml/2006/chart">
  <cdr:relSizeAnchor xmlns:cdr="http://schemas.openxmlformats.org/drawingml/2006/chartDrawing">
    <cdr:from>
      <cdr:x>0.53565</cdr:x>
      <cdr:y>0.04884</cdr:y>
    </cdr:from>
    <cdr:to>
      <cdr:x>0.59368</cdr:x>
      <cdr:y>0.12511</cdr:y>
    </cdr:to>
    <cdr:pic>
      <cdr:nvPicPr>
        <cdr:cNvPr id="4" name="Picture 3" descr="A group of people around each other&#10;&#10;Description automatically generated">
          <a:extLst xmlns:a="http://schemas.openxmlformats.org/drawingml/2006/main">
            <a:ext uri="{FF2B5EF4-FFF2-40B4-BE49-F238E27FC236}">
              <a16:creationId xmlns:a16="http://schemas.microsoft.com/office/drawing/2014/main" id="{2DBABF85-18F1-4A17-AE1F-E7E1E87D0A8D}"/>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6093683" y="237820"/>
          <a:ext cx="660168" cy="371351"/>
        </a:xfrm>
        <a:prstGeom xmlns:a="http://schemas.openxmlformats.org/drawingml/2006/main" prst="rect">
          <a:avLst/>
        </a:prstGeom>
      </cdr:spPr>
    </cdr:pic>
  </cdr:relSizeAnchor>
  <cdr:relSizeAnchor xmlns:cdr="http://schemas.openxmlformats.org/drawingml/2006/chartDrawing">
    <cdr:from>
      <cdr:x>0.5729</cdr:x>
      <cdr:y>0.22345</cdr:y>
    </cdr:from>
    <cdr:to>
      <cdr:x>0.63099</cdr:x>
      <cdr:y>0.29979</cdr:y>
    </cdr:to>
    <cdr:pic>
      <cdr:nvPicPr>
        <cdr:cNvPr id="6" name="Picture 5" descr="A picture containing grass, person, outdoor, player&#10;&#10;Description automatically generated">
          <a:extLst xmlns:a="http://schemas.openxmlformats.org/drawingml/2006/main">
            <a:ext uri="{FF2B5EF4-FFF2-40B4-BE49-F238E27FC236}">
              <a16:creationId xmlns:a16="http://schemas.microsoft.com/office/drawing/2014/main" id="{A29D4653-7233-4A9E-AE91-003936A929B5}"/>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6517502" y="1087964"/>
          <a:ext cx="660851" cy="371691"/>
        </a:xfrm>
        <a:prstGeom xmlns:a="http://schemas.openxmlformats.org/drawingml/2006/main" prst="rect">
          <a:avLst/>
        </a:prstGeom>
      </cdr:spPr>
    </cdr:pic>
  </cdr:relSizeAnchor>
  <cdr:relSizeAnchor xmlns:cdr="http://schemas.openxmlformats.org/drawingml/2006/chartDrawing">
    <cdr:from>
      <cdr:x>0.6562</cdr:x>
      <cdr:y>0.42675</cdr:y>
    </cdr:from>
    <cdr:to>
      <cdr:x>0.71429</cdr:x>
      <cdr:y>0.5031</cdr:y>
    </cdr:to>
    <cdr:pic>
      <cdr:nvPicPr>
        <cdr:cNvPr id="8" name="Picture 7" descr="A picture containing game&#10;&#10;Description automatically generated">
          <a:extLst xmlns:a="http://schemas.openxmlformats.org/drawingml/2006/main">
            <a:ext uri="{FF2B5EF4-FFF2-40B4-BE49-F238E27FC236}">
              <a16:creationId xmlns:a16="http://schemas.microsoft.com/office/drawing/2014/main" id="{F7101EE1-AF61-4FDC-AF70-9E79BDFEF19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465197" y="2077789"/>
          <a:ext cx="660851" cy="371740"/>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BBEC82-C0A3-4EE4-8A23-5C08F19CFBC5}" type="datetimeFigureOut">
              <a:rPr lang="en-AU" smtClean="0"/>
              <a:t>14/08/2020</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96E900-22DA-4C92-A7D0-AF44B03B1E2A}" type="slidenum">
              <a:rPr lang="en-AU" smtClean="0"/>
              <a:t>‹#›</a:t>
            </a:fld>
            <a:endParaRPr lang="en-AU"/>
          </a:p>
        </p:txBody>
      </p:sp>
    </p:spTree>
    <p:extLst>
      <p:ext uri="{BB962C8B-B14F-4D97-AF65-F5344CB8AC3E}">
        <p14:creationId xmlns:p14="http://schemas.microsoft.com/office/powerpoint/2010/main" val="3789902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4BE59-9098-4426-B080-02CDFB9291C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0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21462" cy="3725862"/>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256DFAC-6F65-47FD-AEE4-CBCDF58C8403}"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06875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8C5F05C-3862-498C-9EC4-7239A103AA20}"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76613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034" rtl="0" eaLnBrk="0" fontAlgn="base" latinLnBrk="0" hangingPunct="0">
              <a:lnSpc>
                <a:spcPct val="100000"/>
              </a:lnSpc>
              <a:spcBef>
                <a:spcPct val="0"/>
              </a:spcBef>
              <a:spcAft>
                <a:spcPct val="0"/>
              </a:spcAft>
              <a:buClrTx/>
              <a:buSzTx/>
              <a:buFontTx/>
              <a:buNone/>
              <a:tabLst/>
              <a:defRPr/>
            </a:pPr>
            <a:fld id="{F8C5F05C-3862-498C-9EC4-7239A103AA20}" type="slidenum">
              <a:rPr kumimoji="0" lang="en-US" sz="1200" b="0" i="0" u="none" strike="noStrike" kern="1200" cap="none" spc="0" normalizeH="0" baseline="0" noProof="0">
                <a:ln>
                  <a:noFill/>
                </a:ln>
                <a:solidFill>
                  <a:srgbClr val="000000"/>
                </a:solidFill>
                <a:effectLst/>
                <a:uLnTx/>
                <a:uFillTx/>
                <a:latin typeface="Arial" pitchFamily="34" charset="0"/>
                <a:ea typeface="ＭＳ Ｐゴシック" pitchFamily="2" charset="-128"/>
                <a:cs typeface="+mn-cs"/>
              </a:rPr>
              <a:pPr marL="0" marR="0" lvl="0" indent="0" algn="r" defTabSz="914034"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pitchFamily="34" charset="0"/>
              <a:ea typeface="ＭＳ Ｐゴシック" pitchFamily="2" charset="-128"/>
              <a:cs typeface="+mn-cs"/>
            </a:endParaRPr>
          </a:p>
        </p:txBody>
      </p:sp>
    </p:spTree>
    <p:extLst>
      <p:ext uri="{BB962C8B-B14F-4D97-AF65-F5344CB8AC3E}">
        <p14:creationId xmlns:p14="http://schemas.microsoft.com/office/powerpoint/2010/main" val="3365396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21462" cy="3725862"/>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256DFAC-6F65-47FD-AEE4-CBCDF58C8403}"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13462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21462" cy="3725862"/>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256DFAC-6F65-47FD-AEE4-CBCDF58C8403}"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6311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F18FD3-3B7F-4670-ACA3-0A1426C8D1F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441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034" rtl="0" eaLnBrk="0" fontAlgn="base" latinLnBrk="0" hangingPunct="0">
              <a:lnSpc>
                <a:spcPct val="100000"/>
              </a:lnSpc>
              <a:spcBef>
                <a:spcPct val="0"/>
              </a:spcBef>
              <a:spcAft>
                <a:spcPct val="0"/>
              </a:spcAft>
              <a:buClrTx/>
              <a:buSzTx/>
              <a:buFontTx/>
              <a:buNone/>
              <a:tabLst/>
              <a:defRPr/>
            </a:pPr>
            <a:fld id="{F8C5F05C-3862-498C-9EC4-7239A103AA20}" type="slidenum">
              <a:rPr kumimoji="0" lang="en-US" sz="1200" b="0" i="0" u="none" strike="noStrike" kern="1200" cap="none" spc="0" normalizeH="0" baseline="0" noProof="0">
                <a:ln>
                  <a:noFill/>
                </a:ln>
                <a:solidFill>
                  <a:srgbClr val="000000"/>
                </a:solidFill>
                <a:effectLst/>
                <a:uLnTx/>
                <a:uFillTx/>
                <a:latin typeface="Arial" pitchFamily="34" charset="0"/>
                <a:ea typeface="ＭＳ Ｐゴシック" pitchFamily="2" charset="-128"/>
                <a:cs typeface="+mn-cs"/>
              </a:rPr>
              <a:pPr marL="0" marR="0" lvl="0" indent="0" algn="r" defTabSz="914034"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pitchFamily="34" charset="0"/>
              <a:ea typeface="ＭＳ Ｐゴシック" pitchFamily="2" charset="-128"/>
              <a:cs typeface="+mn-cs"/>
            </a:endParaRPr>
          </a:p>
        </p:txBody>
      </p:sp>
    </p:spTree>
    <p:extLst>
      <p:ext uri="{BB962C8B-B14F-4D97-AF65-F5344CB8AC3E}">
        <p14:creationId xmlns:p14="http://schemas.microsoft.com/office/powerpoint/2010/main" val="3365396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F18FD3-3B7F-4670-ACA3-0A1426C8D1F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896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21462" cy="3725862"/>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256DFAC-6F65-47FD-AEE4-CBCDF58C8403}"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58713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21462" cy="3725862"/>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256DFAC-6F65-47FD-AEE4-CBCDF58C8403}"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13043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21462" cy="3725862"/>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256DFAC-6F65-47FD-AEE4-CBCDF58C8403}"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31582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21462" cy="3725862"/>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256DFAC-6F65-47FD-AEE4-CBCDF58C8403}"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41377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21462" cy="3725862"/>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256DFAC-6F65-47FD-AEE4-CBCDF58C8403}"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04180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ADD11-3060-4F9B-A2F3-C469686624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B91F7CF8-738B-40AA-8D9C-D6A1836891EB}"/>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DC10D987-AD90-40C2-BB85-364FA69F44AC}"/>
              </a:ext>
            </a:extLst>
          </p:cNvPr>
          <p:cNvSpPr>
            <a:spLocks noGrp="1"/>
          </p:cNvSpPr>
          <p:nvPr>
            <p:ph type="dt" sz="half" idx="10"/>
          </p:nvPr>
        </p:nvSpPr>
        <p:spPr>
          <a:xfrm>
            <a:off x="838200" y="6356352"/>
            <a:ext cx="2743200" cy="365125"/>
          </a:xfrm>
          <a:prstGeom prst="rect">
            <a:avLst/>
          </a:prstGeom>
        </p:spPr>
        <p:txBody>
          <a:bodyPr/>
          <a:lstStyle/>
          <a:p>
            <a:endParaRPr lang="en-AU"/>
          </a:p>
        </p:txBody>
      </p:sp>
      <p:sp>
        <p:nvSpPr>
          <p:cNvPr id="5" name="Footer Placeholder 4">
            <a:extLst>
              <a:ext uri="{FF2B5EF4-FFF2-40B4-BE49-F238E27FC236}">
                <a16:creationId xmlns:a16="http://schemas.microsoft.com/office/drawing/2014/main" id="{DF9A6CC6-7392-4895-9210-BCB15CFF953E}"/>
              </a:ext>
            </a:extLst>
          </p:cNvPr>
          <p:cNvSpPr>
            <a:spLocks noGrp="1"/>
          </p:cNvSpPr>
          <p:nvPr>
            <p:ph type="ftr" sz="quarter" idx="11"/>
          </p:nvPr>
        </p:nvSpPr>
        <p:spPr>
          <a:xfrm>
            <a:off x="4038600" y="6356352"/>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AFC74263-BE1C-4ECA-9953-5DC41004D06C}"/>
              </a:ext>
            </a:extLst>
          </p:cNvPr>
          <p:cNvSpPr>
            <a:spLocks noGrp="1"/>
          </p:cNvSpPr>
          <p:nvPr>
            <p:ph type="sldNum" sz="quarter" idx="12"/>
          </p:nvPr>
        </p:nvSpPr>
        <p:spPr/>
        <p:txBody>
          <a:bodyPr/>
          <a:lstStyle/>
          <a:p>
            <a:fld id="{3A36A07F-1864-4503-AB4B-AEADCDE171ED}" type="slidenum">
              <a:rPr lang="en-AU" smtClean="0"/>
              <a:t>‹#›</a:t>
            </a:fld>
            <a:endParaRPr lang="en-AU"/>
          </a:p>
        </p:txBody>
      </p:sp>
    </p:spTree>
    <p:extLst>
      <p:ext uri="{BB962C8B-B14F-4D97-AF65-F5344CB8AC3E}">
        <p14:creationId xmlns:p14="http://schemas.microsoft.com/office/powerpoint/2010/main" val="75737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6">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462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593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920FD3A-A005-430E-A4F1-B9D673B2D897}"/>
              </a:ext>
            </a:extLst>
          </p:cNvPr>
          <p:cNvSpPr>
            <a:spLocks noGrp="1"/>
          </p:cNvSpPr>
          <p:nvPr>
            <p:ph type="body" sz="quarter" idx="11"/>
          </p:nvPr>
        </p:nvSpPr>
        <p:spPr>
          <a:xfrm>
            <a:off x="149523" y="69010"/>
            <a:ext cx="11771544" cy="660400"/>
          </a:xfrm>
          <a:prstGeom prst="rect">
            <a:avLst/>
          </a:prstGeom>
        </p:spPr>
        <p:txBody>
          <a:bodyPr/>
          <a:lstStyle>
            <a:lvl1pPr marL="0" indent="0">
              <a:buNone/>
              <a:defRPr sz="3200">
                <a:solidFill>
                  <a:srgbClr val="595959"/>
                </a:solidFill>
                <a:latin typeface="Impact" panose="020B0806030902050204" pitchFamily="34" charset="0"/>
              </a:defRPr>
            </a:lvl1pPr>
          </a:lstStyle>
          <a:p>
            <a:pPr lvl="0"/>
            <a:r>
              <a:rPr lang="en-US" dirty="0"/>
              <a:t>Edit Master text styles</a:t>
            </a:r>
          </a:p>
        </p:txBody>
      </p:sp>
      <p:sp>
        <p:nvSpPr>
          <p:cNvPr id="7" name="Text Placeholder 5">
            <a:extLst>
              <a:ext uri="{FF2B5EF4-FFF2-40B4-BE49-F238E27FC236}">
                <a16:creationId xmlns:a16="http://schemas.microsoft.com/office/drawing/2014/main" id="{91A77F0A-7BF0-4A3E-A256-D69C8DC22734}"/>
              </a:ext>
            </a:extLst>
          </p:cNvPr>
          <p:cNvSpPr>
            <a:spLocks noGrp="1"/>
          </p:cNvSpPr>
          <p:nvPr>
            <p:ph type="body" sz="quarter" idx="12"/>
          </p:nvPr>
        </p:nvSpPr>
        <p:spPr>
          <a:xfrm>
            <a:off x="149523" y="568537"/>
            <a:ext cx="11771544" cy="1006264"/>
          </a:xfrm>
          <a:prstGeom prst="rect">
            <a:avLst/>
          </a:prstGeom>
        </p:spPr>
        <p:txBody>
          <a:bodyPr/>
          <a:lstStyle>
            <a:lvl1pPr marL="0" indent="0">
              <a:buNone/>
              <a:defRPr sz="1600"/>
            </a:lvl1pPr>
            <a:lvl2pPr marL="457200" indent="0">
              <a:buNone/>
              <a:defRPr/>
            </a:lvl2pPr>
          </a:lstStyle>
          <a:p>
            <a:pPr lvl="0"/>
            <a:r>
              <a:rPr lang="en-US" dirty="0"/>
              <a:t>Edit Master text styles</a:t>
            </a:r>
          </a:p>
        </p:txBody>
      </p:sp>
    </p:spTree>
    <p:extLst>
      <p:ext uri="{BB962C8B-B14F-4D97-AF65-F5344CB8AC3E}">
        <p14:creationId xmlns:p14="http://schemas.microsoft.com/office/powerpoint/2010/main" val="973738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4F792-FC72-4105-BBF8-0B2208E7863F}"/>
              </a:ext>
            </a:extLst>
          </p:cNvPr>
          <p:cNvSpPr>
            <a:spLocks noGrp="1"/>
          </p:cNvSpPr>
          <p:nvPr>
            <p:ph type="ctrTitle"/>
          </p:nvPr>
        </p:nvSpPr>
        <p:spPr>
          <a:xfrm>
            <a:off x="2802467" y="2298700"/>
            <a:ext cx="6587067" cy="2260600"/>
          </a:xfrm>
          <a:prstGeom prst="rect">
            <a:avLst/>
          </a:prstGeom>
        </p:spPr>
        <p:txBody>
          <a:bodyPr anchor="ctr"/>
          <a:lstStyle>
            <a:lvl1pPr algn="ctr">
              <a:defRPr sz="6600">
                <a:solidFill>
                  <a:schemeClr val="bg1"/>
                </a:solidFill>
                <a:latin typeface="Impact" panose="020B0806030902050204" pitchFamily="34" charset="0"/>
              </a:defRPr>
            </a:lvl1pPr>
          </a:lstStyle>
          <a:p>
            <a:r>
              <a:rPr lang="en-US" dirty="0"/>
              <a:t>Click to edit Master</a:t>
            </a:r>
            <a:endParaRPr lang="en-AU" dirty="0"/>
          </a:p>
        </p:txBody>
      </p:sp>
    </p:spTree>
    <p:extLst>
      <p:ext uri="{BB962C8B-B14F-4D97-AF65-F5344CB8AC3E}">
        <p14:creationId xmlns:p14="http://schemas.microsoft.com/office/powerpoint/2010/main" val="3958244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EBD09D-15F7-4AC2-BB84-9EFE53E1D47C}"/>
              </a:ext>
            </a:extLst>
          </p:cNvPr>
          <p:cNvSpPr>
            <a:spLocks noGrp="1"/>
          </p:cNvSpPr>
          <p:nvPr>
            <p:ph type="title"/>
          </p:nvPr>
        </p:nvSpPr>
        <p:spPr>
          <a:xfrm>
            <a:off x="255505" y="248266"/>
            <a:ext cx="10514816" cy="1325440"/>
          </a:xfrm>
          <a:prstGeom prst="rect">
            <a:avLst/>
          </a:prstGeom>
        </p:spPr>
        <p:txBody>
          <a:bodyPr/>
          <a:lstStyle/>
          <a:p>
            <a:r>
              <a:rPr lang="en-US" dirty="0"/>
              <a:t>Click to edit Master title style</a:t>
            </a:r>
            <a:endParaRPr lang="en-AU" dirty="0"/>
          </a:p>
        </p:txBody>
      </p:sp>
    </p:spTree>
    <p:extLst>
      <p:ext uri="{BB962C8B-B14F-4D97-AF65-F5344CB8AC3E}">
        <p14:creationId xmlns:p14="http://schemas.microsoft.com/office/powerpoint/2010/main" val="3495227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40">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055181"/>
      </p:ext>
    </p:extLst>
  </p:cSld>
  <p:clrMapOvr>
    <a:masterClrMapping/>
  </p:clrMapOvr>
  <p:transition spd="slow" advClick="0" advTm="1000">
    <p:pu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ADD11-3060-4F9B-A2F3-C469686624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B91F7CF8-738B-40AA-8D9C-D6A1836891EB}"/>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DC10D987-AD90-40C2-BB85-364FA69F44AC}"/>
              </a:ext>
            </a:extLst>
          </p:cNvPr>
          <p:cNvSpPr>
            <a:spLocks noGrp="1"/>
          </p:cNvSpPr>
          <p:nvPr>
            <p:ph type="dt" sz="half" idx="10"/>
          </p:nvPr>
        </p:nvSpPr>
        <p:spPr>
          <a:xfrm>
            <a:off x="838200" y="6356352"/>
            <a:ext cx="2743200" cy="365125"/>
          </a:xfrm>
          <a:prstGeom prst="rect">
            <a:avLst/>
          </a:prstGeom>
        </p:spPr>
        <p:txBody>
          <a:bodyPr/>
          <a:lstStyle/>
          <a:p>
            <a:fld id="{D70675C9-4A8F-47C7-B5CB-92CB75F6B2CB}" type="datetime1">
              <a:rPr lang="en-AU" smtClean="0"/>
              <a:t>14/08/2020</a:t>
            </a:fld>
            <a:endParaRPr lang="en-AU"/>
          </a:p>
        </p:txBody>
      </p:sp>
      <p:sp>
        <p:nvSpPr>
          <p:cNvPr id="5" name="Footer Placeholder 4">
            <a:extLst>
              <a:ext uri="{FF2B5EF4-FFF2-40B4-BE49-F238E27FC236}">
                <a16:creationId xmlns:a16="http://schemas.microsoft.com/office/drawing/2014/main" id="{DF9A6CC6-7392-4895-9210-BCB15CFF953E}"/>
              </a:ext>
            </a:extLst>
          </p:cNvPr>
          <p:cNvSpPr>
            <a:spLocks noGrp="1"/>
          </p:cNvSpPr>
          <p:nvPr>
            <p:ph type="ftr" sz="quarter" idx="11"/>
          </p:nvPr>
        </p:nvSpPr>
        <p:spPr>
          <a:xfrm>
            <a:off x="4038600" y="6356352"/>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AFC74263-BE1C-4ECA-9953-5DC41004D06C}"/>
              </a:ext>
            </a:extLst>
          </p:cNvPr>
          <p:cNvSpPr>
            <a:spLocks noGrp="1"/>
          </p:cNvSpPr>
          <p:nvPr>
            <p:ph type="sldNum" sz="quarter" idx="12"/>
          </p:nvPr>
        </p:nvSpPr>
        <p:spPr/>
        <p:txBody>
          <a:bodyPr/>
          <a:lstStyle/>
          <a:p>
            <a:fld id="{3A36A07F-1864-4503-AB4B-AEADCDE171ED}" type="slidenum">
              <a:rPr lang="en-AU" smtClean="0"/>
              <a:t>‹#›</a:t>
            </a:fld>
            <a:endParaRPr lang="en-AU"/>
          </a:p>
        </p:txBody>
      </p:sp>
    </p:spTree>
    <p:extLst>
      <p:ext uri="{BB962C8B-B14F-4D97-AF65-F5344CB8AC3E}">
        <p14:creationId xmlns:p14="http://schemas.microsoft.com/office/powerpoint/2010/main" val="3879877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803B5-FB84-4F53-BE71-4B9AB004C8EA}"/>
              </a:ext>
            </a:extLst>
          </p:cNvPr>
          <p:cNvSpPr>
            <a:spLocks noGrp="1"/>
          </p:cNvSpPr>
          <p:nvPr>
            <p:ph type="title"/>
          </p:nvPr>
        </p:nvSpPr>
        <p:spPr/>
        <p:txBody>
          <a:bodyPr/>
          <a:lstStyle>
            <a:lvl1pPr>
              <a:defRPr>
                <a:latin typeface="Impact" panose="020B0806030902050204" pitchFamily="34" charset="0"/>
              </a:defRPr>
            </a:lvl1pPr>
          </a:lstStyle>
          <a:p>
            <a:endParaRPr lang="en-AU"/>
          </a:p>
        </p:txBody>
      </p:sp>
      <p:sp>
        <p:nvSpPr>
          <p:cNvPr id="3" name="Content Placeholder 2">
            <a:extLst>
              <a:ext uri="{FF2B5EF4-FFF2-40B4-BE49-F238E27FC236}">
                <a16:creationId xmlns:a16="http://schemas.microsoft.com/office/drawing/2014/main" id="{A059A5EE-31FC-46B0-8ED4-3AE9E81669CC}"/>
              </a:ext>
            </a:extLst>
          </p:cNvPr>
          <p:cNvSpPr>
            <a:spLocks noGrp="1"/>
          </p:cNvSpPr>
          <p:nvPr>
            <p:ph idx="1"/>
          </p:nvPr>
        </p:nvSpPr>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198C002-BAE9-477C-927F-9B164A2979A6}"/>
              </a:ext>
            </a:extLst>
          </p:cNvPr>
          <p:cNvSpPr>
            <a:spLocks noGrp="1"/>
          </p:cNvSpPr>
          <p:nvPr>
            <p:ph type="dt" sz="half" idx="10"/>
          </p:nvPr>
        </p:nvSpPr>
        <p:spPr>
          <a:xfrm>
            <a:off x="838200" y="6356352"/>
            <a:ext cx="2743200" cy="365125"/>
          </a:xfrm>
          <a:prstGeom prst="rect">
            <a:avLst/>
          </a:prstGeom>
        </p:spPr>
        <p:txBody>
          <a:bodyPr/>
          <a:lstStyle/>
          <a:p>
            <a:fld id="{CCE93AE1-314D-4B72-A5CB-BF08B11FEEFD}" type="datetime1">
              <a:rPr lang="en-AU" smtClean="0"/>
              <a:t>14/08/2020</a:t>
            </a:fld>
            <a:endParaRPr lang="en-AU"/>
          </a:p>
        </p:txBody>
      </p:sp>
      <p:sp>
        <p:nvSpPr>
          <p:cNvPr id="5" name="Footer Placeholder 4">
            <a:extLst>
              <a:ext uri="{FF2B5EF4-FFF2-40B4-BE49-F238E27FC236}">
                <a16:creationId xmlns:a16="http://schemas.microsoft.com/office/drawing/2014/main" id="{A0E27379-BD35-4FB1-B761-7B63FF7B9158}"/>
              </a:ext>
            </a:extLst>
          </p:cNvPr>
          <p:cNvSpPr>
            <a:spLocks noGrp="1"/>
          </p:cNvSpPr>
          <p:nvPr>
            <p:ph type="ftr" sz="quarter" idx="11"/>
          </p:nvPr>
        </p:nvSpPr>
        <p:spPr>
          <a:xfrm>
            <a:off x="4038600" y="6356352"/>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9D1ADC55-FF9E-4505-86E4-67C1C1C36DE1}"/>
              </a:ext>
            </a:extLst>
          </p:cNvPr>
          <p:cNvSpPr>
            <a:spLocks noGrp="1"/>
          </p:cNvSpPr>
          <p:nvPr>
            <p:ph type="sldNum" sz="quarter" idx="12"/>
          </p:nvPr>
        </p:nvSpPr>
        <p:spPr/>
        <p:txBody>
          <a:bodyPr/>
          <a:lstStyle/>
          <a:p>
            <a:fld id="{3A36A07F-1864-4503-AB4B-AEADCDE171ED}" type="slidenum">
              <a:rPr lang="en-AU" smtClean="0"/>
              <a:t>‹#›</a:t>
            </a:fld>
            <a:endParaRPr lang="en-AU"/>
          </a:p>
        </p:txBody>
      </p:sp>
    </p:spTree>
    <p:extLst>
      <p:ext uri="{BB962C8B-B14F-4D97-AF65-F5344CB8AC3E}">
        <p14:creationId xmlns:p14="http://schemas.microsoft.com/office/powerpoint/2010/main" val="871373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04D01-2615-4A3A-9F45-FD268690C79B}"/>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F3631B51-B3DF-40D3-B44B-C8DA7C560D63}"/>
              </a:ext>
            </a:extLst>
          </p:cNvPr>
          <p:cNvSpPr>
            <a:spLocks noGrp="1"/>
          </p:cNvSpPr>
          <p:nvPr>
            <p:ph type="dt" sz="half" idx="10"/>
          </p:nvPr>
        </p:nvSpPr>
        <p:spPr>
          <a:xfrm>
            <a:off x="838200" y="6356352"/>
            <a:ext cx="2743200" cy="365125"/>
          </a:xfrm>
          <a:prstGeom prst="rect">
            <a:avLst/>
          </a:prstGeom>
        </p:spPr>
        <p:txBody>
          <a:bodyPr/>
          <a:lstStyle/>
          <a:p>
            <a:fld id="{AF1C8E29-3782-4B34-8381-4885C0EAA4AF}" type="datetime1">
              <a:rPr lang="en-AU" smtClean="0"/>
              <a:t>14/08/2020</a:t>
            </a:fld>
            <a:endParaRPr lang="en-AU"/>
          </a:p>
        </p:txBody>
      </p:sp>
      <p:sp>
        <p:nvSpPr>
          <p:cNvPr id="4" name="Footer Placeholder 3">
            <a:extLst>
              <a:ext uri="{FF2B5EF4-FFF2-40B4-BE49-F238E27FC236}">
                <a16:creationId xmlns:a16="http://schemas.microsoft.com/office/drawing/2014/main" id="{B6E388E8-5E61-4671-B816-BE9FE777BEC1}"/>
              </a:ext>
            </a:extLst>
          </p:cNvPr>
          <p:cNvSpPr>
            <a:spLocks noGrp="1"/>
          </p:cNvSpPr>
          <p:nvPr>
            <p:ph type="ftr" sz="quarter" idx="11"/>
          </p:nvPr>
        </p:nvSpPr>
        <p:spPr>
          <a:xfrm>
            <a:off x="4038600" y="6356352"/>
            <a:ext cx="4114800" cy="365125"/>
          </a:xfrm>
          <a:prstGeom prst="rect">
            <a:avLst/>
          </a:prstGeom>
        </p:spPr>
        <p:txBody>
          <a:bodyPr/>
          <a:lstStyle/>
          <a:p>
            <a:endParaRPr lang="en-AU"/>
          </a:p>
        </p:txBody>
      </p:sp>
      <p:sp>
        <p:nvSpPr>
          <p:cNvPr id="5" name="Slide Number Placeholder 4">
            <a:extLst>
              <a:ext uri="{FF2B5EF4-FFF2-40B4-BE49-F238E27FC236}">
                <a16:creationId xmlns:a16="http://schemas.microsoft.com/office/drawing/2014/main" id="{ABBB373C-F93C-4A49-845A-0B44EF39E808}"/>
              </a:ext>
            </a:extLst>
          </p:cNvPr>
          <p:cNvSpPr>
            <a:spLocks noGrp="1"/>
          </p:cNvSpPr>
          <p:nvPr>
            <p:ph type="sldNum" sz="quarter" idx="12"/>
          </p:nvPr>
        </p:nvSpPr>
        <p:spPr/>
        <p:txBody>
          <a:bodyPr/>
          <a:lstStyle/>
          <a:p>
            <a:fld id="{3A36A07F-1864-4503-AB4B-AEADCDE171ED}" type="slidenum">
              <a:rPr lang="en-AU" smtClean="0"/>
              <a:t>‹#›</a:t>
            </a:fld>
            <a:endParaRPr lang="en-AU"/>
          </a:p>
        </p:txBody>
      </p:sp>
    </p:spTree>
    <p:extLst>
      <p:ext uri="{BB962C8B-B14F-4D97-AF65-F5344CB8AC3E}">
        <p14:creationId xmlns:p14="http://schemas.microsoft.com/office/powerpoint/2010/main" val="977948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7">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340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803B5-FB84-4F53-BE71-4B9AB004C8EA}"/>
              </a:ext>
            </a:extLst>
          </p:cNvPr>
          <p:cNvSpPr>
            <a:spLocks noGrp="1"/>
          </p:cNvSpPr>
          <p:nvPr>
            <p:ph type="title"/>
          </p:nvPr>
        </p:nvSpPr>
        <p:spPr/>
        <p:txBody>
          <a:bodyPr/>
          <a:lstStyle>
            <a:lvl1pPr>
              <a:defRPr>
                <a:latin typeface="Impact" panose="020B0806030902050204" pitchFamily="34" charset="0"/>
              </a:defRPr>
            </a:lvl1pPr>
          </a:lstStyle>
          <a:p>
            <a:endParaRPr lang="en-AU"/>
          </a:p>
        </p:txBody>
      </p:sp>
      <p:sp>
        <p:nvSpPr>
          <p:cNvPr id="3" name="Content Placeholder 2">
            <a:extLst>
              <a:ext uri="{FF2B5EF4-FFF2-40B4-BE49-F238E27FC236}">
                <a16:creationId xmlns:a16="http://schemas.microsoft.com/office/drawing/2014/main" id="{A059A5EE-31FC-46B0-8ED4-3AE9E81669CC}"/>
              </a:ext>
            </a:extLst>
          </p:cNvPr>
          <p:cNvSpPr>
            <a:spLocks noGrp="1"/>
          </p:cNvSpPr>
          <p:nvPr>
            <p:ph idx="1"/>
          </p:nvPr>
        </p:nvSpPr>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198C002-BAE9-477C-927F-9B164A2979A6}"/>
              </a:ext>
            </a:extLst>
          </p:cNvPr>
          <p:cNvSpPr>
            <a:spLocks noGrp="1"/>
          </p:cNvSpPr>
          <p:nvPr>
            <p:ph type="dt" sz="half" idx="10"/>
          </p:nvPr>
        </p:nvSpPr>
        <p:spPr>
          <a:xfrm>
            <a:off x="838200" y="6356352"/>
            <a:ext cx="2743200" cy="365125"/>
          </a:xfrm>
          <a:prstGeom prst="rect">
            <a:avLst/>
          </a:prstGeom>
        </p:spPr>
        <p:txBody>
          <a:bodyPr/>
          <a:lstStyle/>
          <a:p>
            <a:endParaRPr lang="en-AU"/>
          </a:p>
        </p:txBody>
      </p:sp>
      <p:sp>
        <p:nvSpPr>
          <p:cNvPr id="5" name="Footer Placeholder 4">
            <a:extLst>
              <a:ext uri="{FF2B5EF4-FFF2-40B4-BE49-F238E27FC236}">
                <a16:creationId xmlns:a16="http://schemas.microsoft.com/office/drawing/2014/main" id="{A0E27379-BD35-4FB1-B761-7B63FF7B9158}"/>
              </a:ext>
            </a:extLst>
          </p:cNvPr>
          <p:cNvSpPr>
            <a:spLocks noGrp="1"/>
          </p:cNvSpPr>
          <p:nvPr>
            <p:ph type="ftr" sz="quarter" idx="11"/>
          </p:nvPr>
        </p:nvSpPr>
        <p:spPr>
          <a:xfrm>
            <a:off x="4038600" y="6356352"/>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9D1ADC55-FF9E-4505-86E4-67C1C1C36DE1}"/>
              </a:ext>
            </a:extLst>
          </p:cNvPr>
          <p:cNvSpPr>
            <a:spLocks noGrp="1"/>
          </p:cNvSpPr>
          <p:nvPr>
            <p:ph type="sldNum" sz="quarter" idx="12"/>
          </p:nvPr>
        </p:nvSpPr>
        <p:spPr/>
        <p:txBody>
          <a:bodyPr/>
          <a:lstStyle/>
          <a:p>
            <a:fld id="{3A36A07F-1864-4503-AB4B-AEADCDE171ED}" type="slidenum">
              <a:rPr lang="en-AU" smtClean="0"/>
              <a:t>‹#›</a:t>
            </a:fld>
            <a:endParaRPr lang="en-AU"/>
          </a:p>
        </p:txBody>
      </p:sp>
    </p:spTree>
    <p:extLst>
      <p:ext uri="{BB962C8B-B14F-4D97-AF65-F5344CB8AC3E}">
        <p14:creationId xmlns:p14="http://schemas.microsoft.com/office/powerpoint/2010/main" val="41324750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4">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7869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71">
    <p:spTree>
      <p:nvGrpSpPr>
        <p:cNvPr id="1" name=""/>
        <p:cNvGrpSpPr/>
        <p:nvPr/>
      </p:nvGrpSpPr>
      <p:grpSpPr>
        <a:xfrm>
          <a:off x="0" y="0"/>
          <a:ext cx="0" cy="0"/>
          <a:chOff x="0" y="0"/>
          <a:chExt cx="0" cy="0"/>
        </a:xfrm>
      </p:grpSpPr>
    </p:spTree>
    <p:extLst>
      <p:ext uri="{BB962C8B-B14F-4D97-AF65-F5344CB8AC3E}">
        <p14:creationId xmlns:p14="http://schemas.microsoft.com/office/powerpoint/2010/main" val="8024173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0">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4233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2">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3612D0A-B55D-4AC3-A778-066EC0EC1647}"/>
              </a:ext>
            </a:extLst>
          </p:cNvPr>
          <p:cNvSpPr/>
          <p:nvPr userDrawn="1"/>
        </p:nvSpPr>
        <p:spPr>
          <a:xfrm>
            <a:off x="5644239" y="289721"/>
            <a:ext cx="947984" cy="346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09" eaLnBrk="1" fontAlgn="auto" hangingPunct="1">
              <a:spcBef>
                <a:spcPts val="0"/>
              </a:spcBef>
              <a:spcAft>
                <a:spcPts val="0"/>
              </a:spcAft>
              <a:defRPr/>
            </a:pPr>
            <a:endParaRPr lang="en-US" sz="900"/>
          </a:p>
        </p:txBody>
      </p:sp>
    </p:spTree>
    <p:extLst>
      <p:ext uri="{BB962C8B-B14F-4D97-AF65-F5344CB8AC3E}">
        <p14:creationId xmlns:p14="http://schemas.microsoft.com/office/powerpoint/2010/main" val="453380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4">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38BE105-DF01-4016-B6A2-FF62FB56E8C6}"/>
              </a:ext>
            </a:extLst>
          </p:cNvPr>
          <p:cNvSpPr/>
          <p:nvPr userDrawn="1"/>
        </p:nvSpPr>
        <p:spPr>
          <a:xfrm>
            <a:off x="5644239" y="289721"/>
            <a:ext cx="947984" cy="346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09" eaLnBrk="1" fontAlgn="auto" hangingPunct="1">
              <a:spcBef>
                <a:spcPts val="0"/>
              </a:spcBef>
              <a:spcAft>
                <a:spcPts val="0"/>
              </a:spcAft>
              <a:defRPr/>
            </a:pPr>
            <a:endParaRPr lang="en-US" sz="900"/>
          </a:p>
        </p:txBody>
      </p:sp>
    </p:spTree>
    <p:extLst>
      <p:ext uri="{BB962C8B-B14F-4D97-AF65-F5344CB8AC3E}">
        <p14:creationId xmlns:p14="http://schemas.microsoft.com/office/powerpoint/2010/main" val="28461361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6">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3755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54294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EBD09D-15F7-4AC2-BB84-9EFE53E1D47C}"/>
              </a:ext>
            </a:extLst>
          </p:cNvPr>
          <p:cNvSpPr>
            <a:spLocks noGrp="1"/>
          </p:cNvSpPr>
          <p:nvPr>
            <p:ph type="title"/>
          </p:nvPr>
        </p:nvSpPr>
        <p:spPr>
          <a:xfrm>
            <a:off x="255505" y="248266"/>
            <a:ext cx="10514816" cy="1325440"/>
          </a:xfrm>
          <a:prstGeom prst="rect">
            <a:avLst/>
          </a:prstGeom>
        </p:spPr>
        <p:txBody>
          <a:bodyPr/>
          <a:lstStyle/>
          <a:p>
            <a:r>
              <a:rPr lang="en-US" dirty="0"/>
              <a:t>Click to edit Master title style</a:t>
            </a:r>
            <a:endParaRPr lang="en-AU" dirty="0"/>
          </a:p>
        </p:txBody>
      </p:sp>
    </p:spTree>
    <p:extLst>
      <p:ext uri="{BB962C8B-B14F-4D97-AF65-F5344CB8AC3E}">
        <p14:creationId xmlns:p14="http://schemas.microsoft.com/office/powerpoint/2010/main" val="2599002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40">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3863514"/>
      </p:ext>
    </p:extLst>
  </p:cSld>
  <p:clrMapOvr>
    <a:masterClrMapping/>
  </p:clrMapOvr>
  <p:transition spd="slow" advClick="0" advTm="1000">
    <p:push/>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0FC4E0C-B29F-49CB-8FCA-E6482FED096C}"/>
              </a:ext>
            </a:extLst>
          </p:cNvPr>
          <p:cNvSpPr>
            <a:spLocks noGrp="1"/>
          </p:cNvSpPr>
          <p:nvPr>
            <p:ph type="ctrTitle"/>
          </p:nvPr>
        </p:nvSpPr>
        <p:spPr>
          <a:xfrm>
            <a:off x="330198" y="663813"/>
            <a:ext cx="10328005" cy="991950"/>
          </a:xfrm>
          <a:prstGeom prst="rect">
            <a:avLst/>
          </a:prstGeom>
        </p:spPr>
        <p:txBody>
          <a:bodyPr anchor="b"/>
          <a:lstStyle>
            <a:lvl1pPr algn="l">
              <a:defRPr sz="5400">
                <a:solidFill>
                  <a:schemeClr val="bg1"/>
                </a:solidFill>
                <a:latin typeface="Impact" panose="020B0806030902050204" pitchFamily="34" charset="0"/>
              </a:defRPr>
            </a:lvl1pPr>
          </a:lstStyle>
          <a:p>
            <a:r>
              <a:rPr lang="en-US" dirty="0"/>
              <a:t>Click to edit Master title</a:t>
            </a:r>
            <a:endParaRPr lang="en-AU" dirty="0"/>
          </a:p>
        </p:txBody>
      </p:sp>
      <p:sp>
        <p:nvSpPr>
          <p:cNvPr id="4" name="Rectangle 3">
            <a:extLst>
              <a:ext uri="{FF2B5EF4-FFF2-40B4-BE49-F238E27FC236}">
                <a16:creationId xmlns:a16="http://schemas.microsoft.com/office/drawing/2014/main" id="{B6416D7D-81CD-41AD-9FC1-62B1857F51C5}"/>
              </a:ext>
            </a:extLst>
          </p:cNvPr>
          <p:cNvSpPr>
            <a:spLocks noChangeArrowheads="1"/>
          </p:cNvSpPr>
          <p:nvPr userDrawn="1"/>
        </p:nvSpPr>
        <p:spPr bwMode="auto">
          <a:xfrm>
            <a:off x="330198" y="5801862"/>
            <a:ext cx="4964337" cy="86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nchor="ctr"/>
          <a:lstStyle/>
          <a:p>
            <a:pPr marL="0" marR="0" lvl="0" indent="0" algn="l" defTabSz="914400" rtl="0" eaLnBrk="0" fontAlgn="base" latinLnBrk="0" hangingPunct="0">
              <a:lnSpc>
                <a:spcPct val="100000"/>
              </a:lnSpc>
              <a:spcBef>
                <a:spcPct val="0"/>
              </a:spcBef>
              <a:spcAft>
                <a:spcPct val="0"/>
              </a:spcAft>
              <a:buClrTx/>
              <a:buSzTx/>
              <a:buFontTx/>
              <a:buNone/>
              <a:tabLst>
                <a:tab pos="533400" algn="l"/>
              </a:tabLst>
              <a:defRPr/>
            </a:pPr>
            <a:r>
              <a:rPr kumimoji="1" lang="en-US" sz="1800" b="0" i="0" u="none" strike="noStrike" kern="1200" cap="none" spc="0" normalizeH="0" baseline="0" noProof="0" dirty="0">
                <a:ln>
                  <a:noFill/>
                </a:ln>
                <a:solidFill>
                  <a:srgbClr val="FFFFFF"/>
                </a:solidFill>
                <a:effectLst/>
                <a:uLnTx/>
                <a:uFillTx/>
                <a:latin typeface="Century Gothic" pitchFamily="34" charset="0"/>
                <a:ea typeface="ＭＳ Ｐゴシック" pitchFamily="2" charset="-128"/>
                <a:cs typeface="+mn-cs"/>
              </a:rPr>
              <a:t>Georgia Phillips</a:t>
            </a:r>
            <a:br>
              <a:rPr kumimoji="1" lang="en-US" sz="1800" b="0" i="0" u="none" strike="noStrike" kern="1200" cap="none" spc="0" normalizeH="0" baseline="0" noProof="0" dirty="0">
                <a:ln>
                  <a:noFill/>
                </a:ln>
                <a:solidFill>
                  <a:srgbClr val="FFFFFF"/>
                </a:solidFill>
                <a:effectLst/>
                <a:uLnTx/>
                <a:uFillTx/>
                <a:latin typeface="Century Gothic" pitchFamily="34" charset="0"/>
                <a:ea typeface="ＭＳ Ｐゴシック" pitchFamily="2" charset="-128"/>
                <a:cs typeface="+mn-cs"/>
              </a:rPr>
            </a:br>
            <a:r>
              <a:rPr kumimoji="1" lang="en-US" sz="1200" b="0" i="0" u="none" strike="noStrike" kern="1200" cap="none" spc="0" normalizeH="0" baseline="0" noProof="0" dirty="0">
                <a:ln>
                  <a:noFill/>
                </a:ln>
                <a:solidFill>
                  <a:srgbClr val="FFFFFF"/>
                </a:solidFill>
                <a:effectLst/>
                <a:uLnTx/>
                <a:uFillTx/>
                <a:latin typeface="Century Gothic" pitchFamily="34" charset="0"/>
                <a:ea typeface="ＭＳ Ｐゴシック" pitchFamily="2" charset="-128"/>
                <a:cs typeface="+mn-cs"/>
              </a:rPr>
              <a:t>Level 4, 17 William St Richmond, VIC 3121</a:t>
            </a:r>
          </a:p>
          <a:p>
            <a:pPr marL="0" marR="0" lvl="0" indent="0" algn="l" defTabSz="914400" rtl="0" eaLnBrk="0" fontAlgn="base" latinLnBrk="0" hangingPunct="0">
              <a:lnSpc>
                <a:spcPct val="100000"/>
              </a:lnSpc>
              <a:spcBef>
                <a:spcPct val="0"/>
              </a:spcBef>
              <a:spcAft>
                <a:spcPct val="0"/>
              </a:spcAft>
              <a:buClrTx/>
              <a:buSzTx/>
              <a:buFontTx/>
              <a:buNone/>
              <a:tabLst>
                <a:tab pos="533400" algn="l"/>
              </a:tabLst>
              <a:defRPr/>
            </a:pPr>
            <a:r>
              <a:rPr kumimoji="1" lang="en-US" sz="1200" b="0" i="0" u="none" strike="noStrike" kern="1200" cap="none" spc="0" normalizeH="0" baseline="0" noProof="0" dirty="0">
                <a:ln>
                  <a:noFill/>
                </a:ln>
                <a:solidFill>
                  <a:srgbClr val="FFFFFF"/>
                </a:solidFill>
                <a:effectLst/>
                <a:uLnTx/>
                <a:uFillTx/>
                <a:latin typeface="Century Gothic" pitchFamily="34" charset="0"/>
                <a:ea typeface="ＭＳ Ｐゴシック" pitchFamily="2" charset="-128"/>
                <a:cs typeface="+mn-cs"/>
              </a:rPr>
              <a:t>T:  (03) 9533 6911</a:t>
            </a:r>
            <a:br>
              <a:rPr kumimoji="1" lang="en-US" sz="1200" b="0" i="0" u="none" strike="noStrike" kern="1200" cap="none" spc="0" normalizeH="0" baseline="0" noProof="0" dirty="0">
                <a:ln>
                  <a:noFill/>
                </a:ln>
                <a:solidFill>
                  <a:srgbClr val="FFFFFF"/>
                </a:solidFill>
                <a:effectLst/>
                <a:uLnTx/>
                <a:uFillTx/>
                <a:latin typeface="Century Gothic" pitchFamily="34" charset="0"/>
                <a:ea typeface="ＭＳ Ｐゴシック" pitchFamily="2" charset="-128"/>
                <a:cs typeface="+mn-cs"/>
              </a:rPr>
            </a:br>
            <a:r>
              <a:rPr kumimoji="1" lang="en-US" sz="1200" b="0" i="0" u="none" strike="noStrike" kern="1200" cap="none" spc="0" normalizeH="0" baseline="0" noProof="0" dirty="0">
                <a:ln>
                  <a:noFill/>
                </a:ln>
                <a:solidFill>
                  <a:srgbClr val="FFFFFF"/>
                </a:solidFill>
                <a:effectLst/>
                <a:uLnTx/>
                <a:uFillTx/>
                <a:latin typeface="Century Gothic" pitchFamily="34" charset="0"/>
                <a:ea typeface="ＭＳ Ｐゴシック" pitchFamily="2" charset="-128"/>
                <a:cs typeface="+mn-cs"/>
              </a:rPr>
              <a:t>E:  georgia.phillips@lumaresearch.com </a:t>
            </a:r>
            <a:br>
              <a:rPr kumimoji="1" lang="en-US" sz="1200" b="0" i="0" u="none" strike="noStrike" kern="1200" cap="none" spc="0" normalizeH="0" baseline="0" noProof="0" dirty="0">
                <a:ln>
                  <a:noFill/>
                </a:ln>
                <a:solidFill>
                  <a:srgbClr val="FFFFFF"/>
                </a:solidFill>
                <a:effectLst/>
                <a:uLnTx/>
                <a:uFillTx/>
                <a:latin typeface="Century Gothic" pitchFamily="34" charset="0"/>
                <a:ea typeface="ＭＳ Ｐゴシック" pitchFamily="2" charset="-128"/>
                <a:cs typeface="+mn-cs"/>
              </a:rPr>
            </a:br>
            <a:r>
              <a:rPr kumimoji="1" lang="en-US" sz="1200" b="0" i="0" u="none" strike="noStrike" kern="1200" cap="none" spc="0" normalizeH="0" baseline="0" noProof="0" dirty="0">
                <a:ln>
                  <a:noFill/>
                </a:ln>
                <a:solidFill>
                  <a:srgbClr val="FFFFFF"/>
                </a:solidFill>
                <a:effectLst/>
                <a:uLnTx/>
                <a:uFillTx/>
                <a:latin typeface="Century Gothic" pitchFamily="34" charset="0"/>
                <a:ea typeface="ＭＳ Ｐゴシック" pitchFamily="2" charset="-128"/>
                <a:cs typeface="+mn-cs"/>
              </a:rPr>
              <a:t>W: www.lumaresearch.com</a:t>
            </a:r>
          </a:p>
        </p:txBody>
      </p:sp>
      <p:pic>
        <p:nvPicPr>
          <p:cNvPr id="2" name="Picture 2" descr="Nike Logo transparent PNG - StickPNG">
            <a:extLst>
              <a:ext uri="{FF2B5EF4-FFF2-40B4-BE49-F238E27FC236}">
                <a16:creationId xmlns:a16="http://schemas.microsoft.com/office/drawing/2014/main" id="{76F067D6-F76D-401F-9573-AB7C9165A2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2592" y="6292852"/>
            <a:ext cx="822854" cy="4286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115AC8F-A17C-4D4D-9E59-28413C23FB0F}"/>
              </a:ext>
            </a:extLst>
          </p:cNvPr>
          <p:cNvSpPr txBox="1"/>
          <p:nvPr userDrawn="1"/>
        </p:nvSpPr>
        <p:spPr>
          <a:xfrm>
            <a:off x="4617720" y="6582834"/>
            <a:ext cx="2956560" cy="230832"/>
          </a:xfrm>
          <a:prstGeom prst="rect">
            <a:avLst/>
          </a:prstGeom>
          <a:noFill/>
        </p:spPr>
        <p:txBody>
          <a:bodyPr wrap="square" rtlCol="0">
            <a:spAutoFit/>
          </a:bodyPr>
          <a:lstStyle/>
          <a:p>
            <a:pPr algn="ctr"/>
            <a:r>
              <a:rPr lang="en-AU" sz="900" dirty="0">
                <a:solidFill>
                  <a:srgbClr val="8BCFE3"/>
                </a:solidFill>
                <a:latin typeface="Impact" panose="020B0806030902050204" pitchFamily="34" charset="0"/>
              </a:rPr>
              <a:t>Nike ‘You Can’t Stop Us’ AUS Case Study – August 2020</a:t>
            </a:r>
          </a:p>
        </p:txBody>
      </p:sp>
    </p:spTree>
    <p:extLst>
      <p:ext uri="{BB962C8B-B14F-4D97-AF65-F5344CB8AC3E}">
        <p14:creationId xmlns:p14="http://schemas.microsoft.com/office/powerpoint/2010/main" val="3239939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04D01-2615-4A3A-9F45-FD268690C79B}"/>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F3631B51-B3DF-40D3-B44B-C8DA7C560D63}"/>
              </a:ext>
            </a:extLst>
          </p:cNvPr>
          <p:cNvSpPr>
            <a:spLocks noGrp="1"/>
          </p:cNvSpPr>
          <p:nvPr>
            <p:ph type="dt" sz="half" idx="10"/>
          </p:nvPr>
        </p:nvSpPr>
        <p:spPr>
          <a:xfrm>
            <a:off x="838200" y="6356352"/>
            <a:ext cx="2743200" cy="365125"/>
          </a:xfrm>
          <a:prstGeom prst="rect">
            <a:avLst/>
          </a:prstGeom>
        </p:spPr>
        <p:txBody>
          <a:bodyPr/>
          <a:lstStyle/>
          <a:p>
            <a:endParaRPr lang="en-AU"/>
          </a:p>
        </p:txBody>
      </p:sp>
      <p:sp>
        <p:nvSpPr>
          <p:cNvPr id="4" name="Footer Placeholder 3">
            <a:extLst>
              <a:ext uri="{FF2B5EF4-FFF2-40B4-BE49-F238E27FC236}">
                <a16:creationId xmlns:a16="http://schemas.microsoft.com/office/drawing/2014/main" id="{B6E388E8-5E61-4671-B816-BE9FE777BEC1}"/>
              </a:ext>
            </a:extLst>
          </p:cNvPr>
          <p:cNvSpPr>
            <a:spLocks noGrp="1"/>
          </p:cNvSpPr>
          <p:nvPr>
            <p:ph type="ftr" sz="quarter" idx="11"/>
          </p:nvPr>
        </p:nvSpPr>
        <p:spPr>
          <a:xfrm>
            <a:off x="4038600" y="6356352"/>
            <a:ext cx="4114800" cy="365125"/>
          </a:xfrm>
          <a:prstGeom prst="rect">
            <a:avLst/>
          </a:prstGeom>
        </p:spPr>
        <p:txBody>
          <a:bodyPr/>
          <a:lstStyle/>
          <a:p>
            <a:endParaRPr lang="en-AU"/>
          </a:p>
        </p:txBody>
      </p:sp>
      <p:sp>
        <p:nvSpPr>
          <p:cNvPr id="5" name="Slide Number Placeholder 4">
            <a:extLst>
              <a:ext uri="{FF2B5EF4-FFF2-40B4-BE49-F238E27FC236}">
                <a16:creationId xmlns:a16="http://schemas.microsoft.com/office/drawing/2014/main" id="{ABBB373C-F93C-4A49-845A-0B44EF39E808}"/>
              </a:ext>
            </a:extLst>
          </p:cNvPr>
          <p:cNvSpPr>
            <a:spLocks noGrp="1"/>
          </p:cNvSpPr>
          <p:nvPr>
            <p:ph type="sldNum" sz="quarter" idx="12"/>
          </p:nvPr>
        </p:nvSpPr>
        <p:spPr/>
        <p:txBody>
          <a:bodyPr/>
          <a:lstStyle/>
          <a:p>
            <a:fld id="{3A36A07F-1864-4503-AB4B-AEADCDE171ED}" type="slidenum">
              <a:rPr lang="en-AU" smtClean="0"/>
              <a:t>‹#›</a:t>
            </a:fld>
            <a:endParaRPr lang="en-AU"/>
          </a:p>
        </p:txBody>
      </p:sp>
    </p:spTree>
    <p:extLst>
      <p:ext uri="{BB962C8B-B14F-4D97-AF65-F5344CB8AC3E}">
        <p14:creationId xmlns:p14="http://schemas.microsoft.com/office/powerpoint/2010/main" val="20139071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4ADE2-8549-43DB-98AF-6656A5B104A0}"/>
              </a:ext>
            </a:extLst>
          </p:cNvPr>
          <p:cNvSpPr>
            <a:spLocks noGrp="1"/>
          </p:cNvSpPr>
          <p:nvPr>
            <p:ph type="ctrTitle"/>
          </p:nvPr>
        </p:nvSpPr>
        <p:spPr>
          <a:xfrm>
            <a:off x="330198" y="663813"/>
            <a:ext cx="10328005" cy="991950"/>
          </a:xfrm>
          <a:prstGeom prst="rect">
            <a:avLst/>
          </a:prstGeom>
        </p:spPr>
        <p:txBody>
          <a:bodyPr anchor="b"/>
          <a:lstStyle>
            <a:lvl1pPr algn="l">
              <a:defRPr sz="5400">
                <a:solidFill>
                  <a:schemeClr val="bg1"/>
                </a:solidFill>
                <a:latin typeface="Impact" panose="020B0806030902050204" pitchFamily="34" charset="0"/>
              </a:defRPr>
            </a:lvl1pPr>
          </a:lstStyle>
          <a:p>
            <a:r>
              <a:rPr lang="en-US" dirty="0"/>
              <a:t>Click to edit Master title</a:t>
            </a:r>
            <a:endParaRPr lang="en-AU" dirty="0"/>
          </a:p>
        </p:txBody>
      </p:sp>
      <p:sp>
        <p:nvSpPr>
          <p:cNvPr id="3" name="Subtitle 2">
            <a:extLst>
              <a:ext uri="{FF2B5EF4-FFF2-40B4-BE49-F238E27FC236}">
                <a16:creationId xmlns:a16="http://schemas.microsoft.com/office/drawing/2014/main" id="{26E0D634-A10A-417B-89B4-514D3451D72A}"/>
              </a:ext>
            </a:extLst>
          </p:cNvPr>
          <p:cNvSpPr>
            <a:spLocks noGrp="1"/>
          </p:cNvSpPr>
          <p:nvPr>
            <p:ph type="subTitle" idx="1"/>
          </p:nvPr>
        </p:nvSpPr>
        <p:spPr>
          <a:xfrm>
            <a:off x="330197" y="1633928"/>
            <a:ext cx="9144000" cy="663194"/>
          </a:xfrm>
          <a:prstGeom prst="rect">
            <a:avLst/>
          </a:prstGeom>
        </p:spPr>
        <p:txBody>
          <a:bodyPr/>
          <a:lstStyle>
            <a:lvl1pPr marL="0" indent="0" algn="l">
              <a:buNone/>
              <a:defRPr sz="4000" b="1">
                <a:solidFill>
                  <a:srgbClr val="97CDDE"/>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endParaRPr lang="en-AU" dirty="0"/>
          </a:p>
        </p:txBody>
      </p:sp>
      <p:sp>
        <p:nvSpPr>
          <p:cNvPr id="14" name="Text Placeholder 13">
            <a:extLst>
              <a:ext uri="{FF2B5EF4-FFF2-40B4-BE49-F238E27FC236}">
                <a16:creationId xmlns:a16="http://schemas.microsoft.com/office/drawing/2014/main" id="{714F1D17-4A41-42AE-B275-CA7411F27D55}"/>
              </a:ext>
            </a:extLst>
          </p:cNvPr>
          <p:cNvSpPr>
            <a:spLocks noGrp="1"/>
          </p:cNvSpPr>
          <p:nvPr>
            <p:ph type="body" sz="quarter" idx="11"/>
          </p:nvPr>
        </p:nvSpPr>
        <p:spPr>
          <a:xfrm>
            <a:off x="330197" y="2677370"/>
            <a:ext cx="7189531" cy="488385"/>
          </a:xfrm>
          <a:prstGeom prst="rect">
            <a:avLst/>
          </a:prstGeom>
        </p:spPr>
        <p:txBody>
          <a:bodyPr/>
          <a:lstStyle>
            <a:lvl1pPr marL="0" indent="0">
              <a:buNone/>
              <a:defRPr sz="2800" b="1">
                <a:solidFill>
                  <a:schemeClr val="bg1"/>
                </a:solidFill>
                <a:latin typeface="Century Gothic" panose="020B0502020202020204" pitchFamily="34" charset="0"/>
              </a:defRPr>
            </a:lvl1pPr>
          </a:lstStyle>
          <a:p>
            <a:pPr lvl="0"/>
            <a:r>
              <a:rPr lang="en-US" dirty="0"/>
              <a:t>Edit Master text styles</a:t>
            </a:r>
          </a:p>
        </p:txBody>
      </p:sp>
      <p:sp>
        <p:nvSpPr>
          <p:cNvPr id="15" name="Text Placeholder 13">
            <a:extLst>
              <a:ext uri="{FF2B5EF4-FFF2-40B4-BE49-F238E27FC236}">
                <a16:creationId xmlns:a16="http://schemas.microsoft.com/office/drawing/2014/main" id="{6F9D3521-9C22-4450-A530-82E6EB563DA4}"/>
              </a:ext>
            </a:extLst>
          </p:cNvPr>
          <p:cNvSpPr>
            <a:spLocks noGrp="1"/>
          </p:cNvSpPr>
          <p:nvPr>
            <p:ph type="body" sz="quarter" idx="12"/>
          </p:nvPr>
        </p:nvSpPr>
        <p:spPr>
          <a:xfrm>
            <a:off x="330197" y="3114955"/>
            <a:ext cx="7189531" cy="488385"/>
          </a:xfrm>
          <a:prstGeom prst="rect">
            <a:avLst/>
          </a:prstGeom>
        </p:spPr>
        <p:txBody>
          <a:bodyPr/>
          <a:lstStyle>
            <a:lvl1pPr marL="0" indent="0">
              <a:buNone/>
              <a:defRPr sz="2200" b="0" i="1">
                <a:solidFill>
                  <a:schemeClr val="bg1"/>
                </a:solidFill>
                <a:latin typeface="Century Gothic" panose="020B0502020202020204" pitchFamily="34" charset="0"/>
              </a:defRPr>
            </a:lvl1pPr>
          </a:lstStyle>
          <a:p>
            <a:pPr lvl="0"/>
            <a:r>
              <a:rPr lang="en-US" dirty="0"/>
              <a:t>Edit Master text styles</a:t>
            </a:r>
          </a:p>
        </p:txBody>
      </p:sp>
    </p:spTree>
    <p:extLst>
      <p:ext uri="{BB962C8B-B14F-4D97-AF65-F5344CB8AC3E}">
        <p14:creationId xmlns:p14="http://schemas.microsoft.com/office/powerpoint/2010/main" val="1357016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7">
    <p:spTree>
      <p:nvGrpSpPr>
        <p:cNvPr id="1" name=""/>
        <p:cNvGrpSpPr/>
        <p:nvPr/>
      </p:nvGrpSpPr>
      <p:grpSpPr>
        <a:xfrm>
          <a:off x="0" y="0"/>
          <a:ext cx="0" cy="0"/>
          <a:chOff x="0" y="0"/>
          <a:chExt cx="0" cy="0"/>
        </a:xfrm>
      </p:grpSpPr>
    </p:spTree>
    <p:extLst>
      <p:ext uri="{BB962C8B-B14F-4D97-AF65-F5344CB8AC3E}">
        <p14:creationId xmlns:p14="http://schemas.microsoft.com/office/powerpoint/2010/main" val="80868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4">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490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71">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970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0">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3639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2">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3612D0A-B55D-4AC3-A778-066EC0EC1647}"/>
              </a:ext>
            </a:extLst>
          </p:cNvPr>
          <p:cNvSpPr/>
          <p:nvPr userDrawn="1"/>
        </p:nvSpPr>
        <p:spPr>
          <a:xfrm>
            <a:off x="5644239" y="289721"/>
            <a:ext cx="947984" cy="346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09" eaLnBrk="1" fontAlgn="auto" hangingPunct="1">
              <a:spcBef>
                <a:spcPts val="0"/>
              </a:spcBef>
              <a:spcAft>
                <a:spcPts val="0"/>
              </a:spcAft>
              <a:defRPr/>
            </a:pPr>
            <a:endParaRPr lang="en-US" sz="900"/>
          </a:p>
        </p:txBody>
      </p:sp>
    </p:spTree>
    <p:extLst>
      <p:ext uri="{BB962C8B-B14F-4D97-AF65-F5344CB8AC3E}">
        <p14:creationId xmlns:p14="http://schemas.microsoft.com/office/powerpoint/2010/main" val="3749543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4">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38BE105-DF01-4016-B6A2-FF62FB56E8C6}"/>
              </a:ext>
            </a:extLst>
          </p:cNvPr>
          <p:cNvSpPr/>
          <p:nvPr userDrawn="1"/>
        </p:nvSpPr>
        <p:spPr>
          <a:xfrm>
            <a:off x="5644239" y="289721"/>
            <a:ext cx="947984" cy="346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09" eaLnBrk="1" fontAlgn="auto" hangingPunct="1">
              <a:spcBef>
                <a:spcPts val="0"/>
              </a:spcBef>
              <a:spcAft>
                <a:spcPts val="0"/>
              </a:spcAft>
              <a:defRPr/>
            </a:pPr>
            <a:endParaRPr lang="en-US" sz="900"/>
          </a:p>
        </p:txBody>
      </p:sp>
    </p:spTree>
    <p:extLst>
      <p:ext uri="{BB962C8B-B14F-4D97-AF65-F5344CB8AC3E}">
        <p14:creationId xmlns:p14="http://schemas.microsoft.com/office/powerpoint/2010/main" val="1290584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jpe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2E85A8-4293-43DF-8E1A-31F3EED3E2A0}"/>
              </a:ext>
            </a:extLst>
          </p:cNvPr>
          <p:cNvSpPr>
            <a:spLocks noGrp="1"/>
          </p:cNvSpPr>
          <p:nvPr>
            <p:ph type="title"/>
          </p:nvPr>
        </p:nvSpPr>
        <p:spPr>
          <a:xfrm>
            <a:off x="122207" y="136523"/>
            <a:ext cx="11721859" cy="662782"/>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8AD0162-D2CB-4ABB-B8CF-8295ED354BF6}"/>
              </a:ext>
            </a:extLst>
          </p:cNvPr>
          <p:cNvSpPr>
            <a:spLocks noGrp="1"/>
          </p:cNvSpPr>
          <p:nvPr>
            <p:ph type="body" idx="1"/>
          </p:nvPr>
        </p:nvSpPr>
        <p:spPr>
          <a:xfrm>
            <a:off x="182592" y="937104"/>
            <a:ext cx="11661475" cy="589771"/>
          </a:xfrm>
          <a:prstGeom prst="rect">
            <a:avLst/>
          </a:prstGeom>
        </p:spPr>
        <p:txBody>
          <a:bodyPr vert="horz" lIns="91440" tIns="45720" rIns="91440" bIns="45720" rtlCol="0">
            <a:normAutofit/>
          </a:bodyPr>
          <a:lstStyle/>
          <a:p>
            <a:pPr lvl="0"/>
            <a:r>
              <a:rPr lang="en-US" dirty="0"/>
              <a:t>Edit Master text styles</a:t>
            </a:r>
          </a:p>
        </p:txBody>
      </p:sp>
      <p:sp>
        <p:nvSpPr>
          <p:cNvPr id="6" name="Slide Number Placeholder 5">
            <a:extLst>
              <a:ext uri="{FF2B5EF4-FFF2-40B4-BE49-F238E27FC236}">
                <a16:creationId xmlns:a16="http://schemas.microsoft.com/office/drawing/2014/main" id="{B12C65D7-80E2-4BE6-B5AC-1DC463D017B1}"/>
              </a:ext>
            </a:extLst>
          </p:cNvPr>
          <p:cNvSpPr>
            <a:spLocks noGrp="1"/>
          </p:cNvSpPr>
          <p:nvPr>
            <p:ph type="sldNum" sz="quarter" idx="4"/>
          </p:nvPr>
        </p:nvSpPr>
        <p:spPr>
          <a:xfrm>
            <a:off x="8304027" y="631951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36A07F-1864-4503-AB4B-AEADCDE171ED}" type="slidenum">
              <a:rPr lang="en-AU" smtClean="0"/>
              <a:pPr/>
              <a:t>‹#›</a:t>
            </a:fld>
            <a:fld id="{57541A3F-5D56-4E56-867F-DAED25FD3007}" type="slidenum">
              <a:rPr lang="en-AU" smtClean="0"/>
              <a:pPr/>
              <a:t>‹#›</a:t>
            </a:fld>
            <a:endParaRPr lang="en-AU" dirty="0"/>
          </a:p>
        </p:txBody>
      </p:sp>
      <p:pic>
        <p:nvPicPr>
          <p:cNvPr id="8" name="Picture 11" descr="Luma-logo-blue-square-new.jpg">
            <a:extLst>
              <a:ext uri="{FF2B5EF4-FFF2-40B4-BE49-F238E27FC236}">
                <a16:creationId xmlns:a16="http://schemas.microsoft.com/office/drawing/2014/main" id="{6074029F-5951-4E85-A777-494196F62037}"/>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t="47987"/>
          <a:stretch>
            <a:fillRect/>
          </a:stretch>
        </p:blipFill>
        <p:spPr bwMode="auto">
          <a:xfrm>
            <a:off x="11047227" y="6275714"/>
            <a:ext cx="978940" cy="43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7A87373-B4FF-4BCA-8286-C85D1D52CFF9}"/>
              </a:ext>
            </a:extLst>
          </p:cNvPr>
          <p:cNvSpPr txBox="1"/>
          <p:nvPr userDrawn="1"/>
        </p:nvSpPr>
        <p:spPr>
          <a:xfrm>
            <a:off x="4617720" y="6582834"/>
            <a:ext cx="2956560" cy="230832"/>
          </a:xfrm>
          <a:prstGeom prst="rect">
            <a:avLst/>
          </a:prstGeom>
          <a:noFill/>
        </p:spPr>
        <p:txBody>
          <a:bodyPr wrap="square" rtlCol="0">
            <a:spAutoFit/>
          </a:bodyPr>
          <a:lstStyle/>
          <a:p>
            <a:pPr algn="ctr"/>
            <a:r>
              <a:rPr lang="en-AU" sz="900" dirty="0">
                <a:solidFill>
                  <a:srgbClr val="8BCFE3"/>
                </a:solidFill>
                <a:latin typeface="Impact" panose="020B0806030902050204" pitchFamily="34" charset="0"/>
              </a:rPr>
              <a:t>Nike ‘You Can’t Stop Us’ USA Case Study – August 2020</a:t>
            </a:r>
          </a:p>
        </p:txBody>
      </p:sp>
      <p:pic>
        <p:nvPicPr>
          <p:cNvPr id="5" name="Picture 2" descr="Nike Logo transparent PNG - StickPNG">
            <a:extLst>
              <a:ext uri="{FF2B5EF4-FFF2-40B4-BE49-F238E27FC236}">
                <a16:creationId xmlns:a16="http://schemas.microsoft.com/office/drawing/2014/main" id="{C579BBD9-BC33-4F20-BD08-3157492E7F2D}"/>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182592" y="6292852"/>
            <a:ext cx="822854" cy="4286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2CAB454-5711-47D2-92D4-6B9F0ACAD373}"/>
              </a:ext>
            </a:extLst>
          </p:cNvPr>
          <p:cNvSpPr txBox="1"/>
          <p:nvPr userDrawn="1"/>
        </p:nvSpPr>
        <p:spPr>
          <a:xfrm>
            <a:off x="78036" y="6015853"/>
            <a:ext cx="1031965" cy="276999"/>
          </a:xfrm>
          <a:prstGeom prst="rect">
            <a:avLst/>
          </a:prstGeom>
          <a:noFill/>
        </p:spPr>
        <p:txBody>
          <a:bodyPr wrap="square">
            <a:spAutoFit/>
          </a:bodyPr>
          <a:lstStyle/>
          <a:p>
            <a:pPr algn="ctr"/>
            <a:r>
              <a:rPr lang="en-AU" sz="1200" dirty="0">
                <a:solidFill>
                  <a:srgbClr val="8BCFE3"/>
                </a:solidFill>
                <a:latin typeface="Impact" panose="020B0806030902050204" pitchFamily="34" charset="0"/>
              </a:rPr>
              <a:t>Case Study </a:t>
            </a:r>
            <a:endParaRPr lang="en-AU" sz="1200" dirty="0"/>
          </a:p>
        </p:txBody>
      </p:sp>
    </p:spTree>
    <p:extLst>
      <p:ext uri="{BB962C8B-B14F-4D97-AF65-F5344CB8AC3E}">
        <p14:creationId xmlns:p14="http://schemas.microsoft.com/office/powerpoint/2010/main" val="40248432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9" r:id="rId3"/>
    <p:sldLayoutId id="2147483674" r:id="rId4"/>
    <p:sldLayoutId id="2147483678" r:id="rId5"/>
    <p:sldLayoutId id="2147483688" r:id="rId6"/>
    <p:sldLayoutId id="2147483696" r:id="rId7"/>
    <p:sldLayoutId id="2147483698" r:id="rId8"/>
    <p:sldLayoutId id="2147483700" r:id="rId9"/>
    <p:sldLayoutId id="2147483702" r:id="rId10"/>
    <p:sldLayoutId id="2147483703" r:id="rId11"/>
    <p:sldLayoutId id="2147483704" r:id="rId12"/>
    <p:sldLayoutId id="2147483705" r:id="rId13"/>
    <p:sldLayoutId id="2147483720" r:id="rId14"/>
    <p:sldLayoutId id="2147483721" r:id="rId15"/>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2E85A8-4293-43DF-8E1A-31F3EED3E2A0}"/>
              </a:ext>
            </a:extLst>
          </p:cNvPr>
          <p:cNvSpPr>
            <a:spLocks noGrp="1"/>
          </p:cNvSpPr>
          <p:nvPr>
            <p:ph type="title"/>
          </p:nvPr>
        </p:nvSpPr>
        <p:spPr>
          <a:xfrm>
            <a:off x="122207" y="136523"/>
            <a:ext cx="11721859" cy="662782"/>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8AD0162-D2CB-4ABB-B8CF-8295ED354BF6}"/>
              </a:ext>
            </a:extLst>
          </p:cNvPr>
          <p:cNvSpPr>
            <a:spLocks noGrp="1"/>
          </p:cNvSpPr>
          <p:nvPr>
            <p:ph type="body" idx="1"/>
          </p:nvPr>
        </p:nvSpPr>
        <p:spPr>
          <a:xfrm>
            <a:off x="182592" y="937104"/>
            <a:ext cx="11661475" cy="589771"/>
          </a:xfrm>
          <a:prstGeom prst="rect">
            <a:avLst/>
          </a:prstGeom>
        </p:spPr>
        <p:txBody>
          <a:bodyPr vert="horz" lIns="91440" tIns="45720" rIns="91440" bIns="45720" rtlCol="0">
            <a:normAutofit/>
          </a:bodyPr>
          <a:lstStyle/>
          <a:p>
            <a:pPr lvl="0"/>
            <a:r>
              <a:rPr lang="en-US" dirty="0"/>
              <a:t>Edit Master text styles</a:t>
            </a:r>
          </a:p>
        </p:txBody>
      </p:sp>
      <p:sp>
        <p:nvSpPr>
          <p:cNvPr id="6" name="Slide Number Placeholder 5">
            <a:extLst>
              <a:ext uri="{FF2B5EF4-FFF2-40B4-BE49-F238E27FC236}">
                <a16:creationId xmlns:a16="http://schemas.microsoft.com/office/drawing/2014/main" id="{B12C65D7-80E2-4BE6-B5AC-1DC463D017B1}"/>
              </a:ext>
            </a:extLst>
          </p:cNvPr>
          <p:cNvSpPr>
            <a:spLocks noGrp="1"/>
          </p:cNvSpPr>
          <p:nvPr>
            <p:ph type="sldNum" sz="quarter" idx="4"/>
          </p:nvPr>
        </p:nvSpPr>
        <p:spPr>
          <a:xfrm>
            <a:off x="8304027" y="631951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36A07F-1864-4503-AB4B-AEADCDE171ED}" type="slidenum">
              <a:rPr lang="en-AU" smtClean="0"/>
              <a:t>‹#›</a:t>
            </a:fld>
            <a:endParaRPr lang="en-AU"/>
          </a:p>
        </p:txBody>
      </p:sp>
      <p:pic>
        <p:nvPicPr>
          <p:cNvPr id="8" name="Picture 11" descr="Luma-logo-blue-square-new.jpg">
            <a:extLst>
              <a:ext uri="{FF2B5EF4-FFF2-40B4-BE49-F238E27FC236}">
                <a16:creationId xmlns:a16="http://schemas.microsoft.com/office/drawing/2014/main" id="{6074029F-5951-4E85-A777-494196F62037}"/>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t="47987"/>
          <a:stretch>
            <a:fillRect/>
          </a:stretch>
        </p:blipFill>
        <p:spPr bwMode="auto">
          <a:xfrm>
            <a:off x="11047227" y="6275714"/>
            <a:ext cx="978940" cy="43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Nike Logo transparent PNG - StickPNG">
            <a:extLst>
              <a:ext uri="{FF2B5EF4-FFF2-40B4-BE49-F238E27FC236}">
                <a16:creationId xmlns:a16="http://schemas.microsoft.com/office/drawing/2014/main" id="{F7C8F24E-E2A0-49B5-8993-05640A1CCCC6}"/>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182592" y="6292852"/>
            <a:ext cx="822854" cy="4286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88EECB2-A703-4140-BC22-08ECF36076EA}"/>
              </a:ext>
            </a:extLst>
          </p:cNvPr>
          <p:cNvSpPr txBox="1"/>
          <p:nvPr userDrawn="1"/>
        </p:nvSpPr>
        <p:spPr>
          <a:xfrm>
            <a:off x="4617720" y="6582834"/>
            <a:ext cx="2956560" cy="230832"/>
          </a:xfrm>
          <a:prstGeom prst="rect">
            <a:avLst/>
          </a:prstGeom>
          <a:noFill/>
        </p:spPr>
        <p:txBody>
          <a:bodyPr wrap="square" rtlCol="0">
            <a:spAutoFit/>
          </a:bodyPr>
          <a:lstStyle/>
          <a:p>
            <a:pPr algn="ctr"/>
            <a:r>
              <a:rPr lang="en-AU" sz="900" dirty="0">
                <a:solidFill>
                  <a:srgbClr val="8BCFE3"/>
                </a:solidFill>
                <a:latin typeface="Impact" panose="020B0806030902050204" pitchFamily="34" charset="0"/>
              </a:rPr>
              <a:t>Nike ‘You Can’t Stop Us’ Australia  – August 2020</a:t>
            </a:r>
          </a:p>
        </p:txBody>
      </p:sp>
      <p:sp>
        <p:nvSpPr>
          <p:cNvPr id="9" name="TextBox 8">
            <a:extLst>
              <a:ext uri="{FF2B5EF4-FFF2-40B4-BE49-F238E27FC236}">
                <a16:creationId xmlns:a16="http://schemas.microsoft.com/office/drawing/2014/main" id="{6CB2047D-C24E-40E2-B986-82B5A91BDFF5}"/>
              </a:ext>
            </a:extLst>
          </p:cNvPr>
          <p:cNvSpPr txBox="1"/>
          <p:nvPr userDrawn="1"/>
        </p:nvSpPr>
        <p:spPr>
          <a:xfrm>
            <a:off x="78036" y="6015853"/>
            <a:ext cx="1031965" cy="276999"/>
          </a:xfrm>
          <a:prstGeom prst="rect">
            <a:avLst/>
          </a:prstGeom>
          <a:noFill/>
        </p:spPr>
        <p:txBody>
          <a:bodyPr wrap="square">
            <a:spAutoFit/>
          </a:bodyPr>
          <a:lstStyle/>
          <a:p>
            <a:pPr algn="ctr"/>
            <a:r>
              <a:rPr lang="en-AU" sz="1200" dirty="0">
                <a:solidFill>
                  <a:srgbClr val="8BCFE3"/>
                </a:solidFill>
                <a:latin typeface="Impact" panose="020B0806030902050204" pitchFamily="34" charset="0"/>
              </a:rPr>
              <a:t>Case Study </a:t>
            </a:r>
            <a:endParaRPr lang="en-AU" sz="1200" dirty="0"/>
          </a:p>
        </p:txBody>
      </p:sp>
    </p:spTree>
    <p:extLst>
      <p:ext uri="{BB962C8B-B14F-4D97-AF65-F5344CB8AC3E}">
        <p14:creationId xmlns:p14="http://schemas.microsoft.com/office/powerpoint/2010/main" val="202011033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5" r:id="rId12"/>
    <p:sldLayoutId id="2147483736" r:id="rId13"/>
    <p:sldLayoutId id="2147483737" r:id="rId14"/>
    <p:sldLayoutId id="2147483738" r:id="rId15"/>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4.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chart" Target="../charts/chart3.xml"/><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chart" Target="../charts/chart4.xml"/><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chart" Target="../charts/chart7.xml"/></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chart" Target="../charts/chart9.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4.png"/><Relationship Id="rId1" Type="http://schemas.openxmlformats.org/officeDocument/2006/relationships/slideLayout" Target="../slideLayouts/slideLayout29.xml"/><Relationship Id="rId5" Type="http://schemas.openxmlformats.org/officeDocument/2006/relationships/hyperlink" Target="mailto:ally@lumaresearch.com" TargetMode="External"/><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0625E88F-3209-48C9-BD23-90142945A49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971" t="10964" r="2849" b="11360"/>
          <a:stretch/>
        </p:blipFill>
        <p:spPr>
          <a:xfrm>
            <a:off x="0" y="0"/>
            <a:ext cx="12207804" cy="5663438"/>
          </a:xfrm>
          <a:prstGeom prst="rect">
            <a:avLst/>
          </a:prstGeom>
        </p:spPr>
      </p:pic>
      <p:sp>
        <p:nvSpPr>
          <p:cNvPr id="6" name="Прямоугольник 39">
            <a:extLst>
              <a:ext uri="{FF2B5EF4-FFF2-40B4-BE49-F238E27FC236}">
                <a16:creationId xmlns:a16="http://schemas.microsoft.com/office/drawing/2014/main" id="{61087C08-894A-45BF-BF0F-E6F6C8B81A2C}"/>
              </a:ext>
            </a:extLst>
          </p:cNvPr>
          <p:cNvSpPr/>
          <p:nvPr/>
        </p:nvSpPr>
        <p:spPr>
          <a:xfrm>
            <a:off x="814" y="5663438"/>
            <a:ext cx="12192000" cy="1194562"/>
          </a:xfrm>
          <a:prstGeom prst="rect">
            <a:avLst/>
          </a:prstGeom>
          <a:solidFill>
            <a:srgbClr val="8BCF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64" eaLnBrk="1" fontAlgn="auto" hangingPunct="1">
              <a:spcBef>
                <a:spcPts val="0"/>
              </a:spcBef>
              <a:spcAft>
                <a:spcPts val="0"/>
              </a:spcAft>
              <a:defRPr/>
            </a:pPr>
            <a:endParaRPr lang="en-US"/>
          </a:p>
        </p:txBody>
      </p:sp>
      <p:sp>
        <p:nvSpPr>
          <p:cNvPr id="2" name="Title 1">
            <a:extLst>
              <a:ext uri="{FF2B5EF4-FFF2-40B4-BE49-F238E27FC236}">
                <a16:creationId xmlns:a16="http://schemas.microsoft.com/office/drawing/2014/main" id="{555A0034-CE41-455F-A2AA-D374D8782A3A}"/>
              </a:ext>
            </a:extLst>
          </p:cNvPr>
          <p:cNvSpPr>
            <a:spLocks noGrp="1"/>
          </p:cNvSpPr>
          <p:nvPr>
            <p:ph type="title" idx="4294967295"/>
          </p:nvPr>
        </p:nvSpPr>
        <p:spPr>
          <a:xfrm>
            <a:off x="398022" y="2732640"/>
            <a:ext cx="10458451" cy="1325563"/>
          </a:xfrm>
          <a:prstGeom prst="rect">
            <a:avLst/>
          </a:prstGeom>
        </p:spPr>
        <p:txBody>
          <a:bodyPr>
            <a:normAutofit/>
          </a:bodyPr>
          <a:lstStyle/>
          <a:p>
            <a:r>
              <a:rPr lang="en-AU" dirty="0">
                <a:solidFill>
                  <a:schemeClr val="bg1"/>
                </a:solidFill>
              </a:rPr>
              <a:t>Nike: You Can’t Stop Us</a:t>
            </a:r>
          </a:p>
        </p:txBody>
      </p:sp>
      <p:sp>
        <p:nvSpPr>
          <p:cNvPr id="4" name="Title Placeholder 1">
            <a:extLst>
              <a:ext uri="{FF2B5EF4-FFF2-40B4-BE49-F238E27FC236}">
                <a16:creationId xmlns:a16="http://schemas.microsoft.com/office/drawing/2014/main" id="{F69CECB2-8FDB-4346-BB8A-695091F31712}"/>
              </a:ext>
            </a:extLst>
          </p:cNvPr>
          <p:cNvSpPr txBox="1">
            <a:spLocks/>
          </p:cNvSpPr>
          <p:nvPr/>
        </p:nvSpPr>
        <p:spPr>
          <a:xfrm>
            <a:off x="423184" y="3563885"/>
            <a:ext cx="82772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bg1"/>
                </a:solidFill>
                <a:latin typeface="Impact" panose="020B080603090205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8BCFE3"/>
                </a:solidFill>
                <a:effectLst/>
                <a:uLnTx/>
                <a:uFillTx/>
                <a:latin typeface="Impact" panose="020B0806030902050204" pitchFamily="34" charset="0"/>
                <a:ea typeface="+mj-ea"/>
                <a:cs typeface="+mj-cs"/>
              </a:rPr>
              <a:t>Case Study USA</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2000" dirty="0">
                <a:solidFill>
                  <a:prstClr val="white"/>
                </a:solidFill>
                <a:latin typeface="Century Gothic" panose="020B0502020202020204" pitchFamily="34" charset="0"/>
              </a:rPr>
              <a:t>August </a:t>
            </a: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2020</a:t>
            </a:r>
            <a:endParaRPr kumimoji="0" lang="en-AU"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7" name="Picture 11" descr="Luma-logo-blue-square-new.jpg">
            <a:extLst>
              <a:ext uri="{FF2B5EF4-FFF2-40B4-BE49-F238E27FC236}">
                <a16:creationId xmlns:a16="http://schemas.microsoft.com/office/drawing/2014/main" id="{E9FDC18E-554F-4040-A93F-EDEE7746D24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941583" y="5790429"/>
            <a:ext cx="1892997" cy="83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2085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F6BC40-343F-43D6-83EC-9770C1471208}"/>
              </a:ext>
            </a:extLst>
          </p:cNvPr>
          <p:cNvSpPr>
            <a:spLocks noGrp="1"/>
          </p:cNvSpPr>
          <p:nvPr>
            <p:ph type="body" sz="quarter" idx="11"/>
          </p:nvPr>
        </p:nvSpPr>
        <p:spPr/>
        <p:txBody>
          <a:bodyPr/>
          <a:lstStyle/>
          <a:p>
            <a:r>
              <a:rPr lang="en-AU" dirty="0"/>
              <a:t>Negative </a:t>
            </a:r>
            <a:r>
              <a:rPr lang="en-AU" dirty="0">
                <a:solidFill>
                  <a:srgbClr val="97CDDE"/>
                </a:solidFill>
              </a:rPr>
              <a:t>Comments</a:t>
            </a:r>
          </a:p>
        </p:txBody>
      </p:sp>
      <p:sp>
        <p:nvSpPr>
          <p:cNvPr id="5" name="Text Placeholder 4">
            <a:extLst>
              <a:ext uri="{FF2B5EF4-FFF2-40B4-BE49-F238E27FC236}">
                <a16:creationId xmlns:a16="http://schemas.microsoft.com/office/drawing/2014/main" id="{5A482979-F8D4-40CA-82B8-27E94B9B3C72}"/>
              </a:ext>
            </a:extLst>
          </p:cNvPr>
          <p:cNvSpPr>
            <a:spLocks noGrp="1"/>
          </p:cNvSpPr>
          <p:nvPr>
            <p:ph type="body" sz="quarter" idx="12"/>
          </p:nvPr>
        </p:nvSpPr>
        <p:spPr>
          <a:xfrm>
            <a:off x="149523" y="609403"/>
            <a:ext cx="11771544" cy="1006264"/>
          </a:xfrm>
        </p:spPr>
        <p:txBody>
          <a:bodyPr>
            <a:normAutofit/>
          </a:bodyPr>
          <a:lstStyle/>
          <a:p>
            <a:r>
              <a:rPr lang="en-AU" dirty="0"/>
              <a:t>This ad does not generate a concerning level of negative discussion, performing above benchmark. The main criticism of the ad is that it is controversial – 1 in 10 do not agree with the imagery where players kneel during the national anthem. </a:t>
            </a:r>
          </a:p>
        </p:txBody>
      </p:sp>
      <p:sp>
        <p:nvSpPr>
          <p:cNvPr id="15" name="AutoShape 16">
            <a:extLst>
              <a:ext uri="{FF2B5EF4-FFF2-40B4-BE49-F238E27FC236}">
                <a16:creationId xmlns:a16="http://schemas.microsoft.com/office/drawing/2014/main" id="{5C91D7C8-9C88-4B17-8992-836D623CD8DF}"/>
              </a:ext>
            </a:extLst>
          </p:cNvPr>
          <p:cNvSpPr>
            <a:spLocks noChangeArrowheads="1"/>
          </p:cNvSpPr>
          <p:nvPr/>
        </p:nvSpPr>
        <p:spPr bwMode="auto">
          <a:xfrm>
            <a:off x="6493808" y="1387067"/>
            <a:ext cx="4982335" cy="610628"/>
          </a:xfrm>
          <a:prstGeom prst="wedgeRoundRectCallout">
            <a:avLst>
              <a:gd name="adj1" fmla="val -59075"/>
              <a:gd name="adj2" fmla="val 25403"/>
              <a:gd name="adj3" fmla="val 16667"/>
            </a:avLst>
          </a:prstGeom>
          <a:solidFill>
            <a:schemeClr val="bg1"/>
          </a:solidFill>
          <a:ln w="9525" algn="ctr">
            <a:solidFill>
              <a:srgbClr val="7F7F7F"/>
            </a:solidFill>
            <a:prstDash val="sysDash"/>
            <a:miter lim="800000"/>
            <a:headEnd/>
            <a:tailEnd/>
          </a:ln>
          <a:effectLst/>
        </p:spPr>
        <p:txBody>
          <a:bodyPr lIns="0" tIns="0" rIns="0" bIns="0" anchor="ctr"/>
          <a:lstStyle>
            <a:defPPr>
              <a:defRPr lang="en-US"/>
            </a:defPPr>
            <a:lvl1pPr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1pPr>
            <a:lvl2pPr marL="4572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2pPr>
            <a:lvl3pPr marL="9144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3pPr>
            <a:lvl4pPr marL="13716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4pPr>
            <a:lvl5pPr marL="18288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5pPr>
            <a:lvl6pPr marL="2286000" algn="l" defTabSz="914400" rtl="0" eaLnBrk="1" latinLnBrk="0" hangingPunct="1">
              <a:defRPr sz="2800" kern="1200">
                <a:solidFill>
                  <a:schemeClr val="tx1"/>
                </a:solidFill>
                <a:latin typeface="Century Gothic" pitchFamily="34" charset="0"/>
                <a:ea typeface="ＭＳ Ｐゴシック" pitchFamily="2" charset="-128"/>
                <a:cs typeface="+mn-cs"/>
              </a:defRPr>
            </a:lvl6pPr>
            <a:lvl7pPr marL="2743200" algn="l" defTabSz="914400" rtl="0" eaLnBrk="1" latinLnBrk="0" hangingPunct="1">
              <a:defRPr sz="2800" kern="1200">
                <a:solidFill>
                  <a:schemeClr val="tx1"/>
                </a:solidFill>
                <a:latin typeface="Century Gothic" pitchFamily="34" charset="0"/>
                <a:ea typeface="ＭＳ Ｐゴシック" pitchFamily="2" charset="-128"/>
                <a:cs typeface="+mn-cs"/>
              </a:defRPr>
            </a:lvl7pPr>
            <a:lvl8pPr marL="3200400" algn="l" defTabSz="914400" rtl="0" eaLnBrk="1" latinLnBrk="0" hangingPunct="1">
              <a:defRPr sz="2800" kern="1200">
                <a:solidFill>
                  <a:schemeClr val="tx1"/>
                </a:solidFill>
                <a:latin typeface="Century Gothic" pitchFamily="34" charset="0"/>
                <a:ea typeface="ＭＳ Ｐゴシック" pitchFamily="2" charset="-128"/>
                <a:cs typeface="+mn-cs"/>
              </a:defRPr>
            </a:lvl8pPr>
            <a:lvl9pPr marL="3657600" algn="l" defTabSz="914400" rtl="0" eaLnBrk="1" latinLnBrk="0" hangingPunct="1">
              <a:defRPr sz="2800" kern="1200">
                <a:solidFill>
                  <a:schemeClr val="tx1"/>
                </a:solidFill>
                <a:latin typeface="Century Gothic" pitchFamily="34" charset="0"/>
                <a:ea typeface="ＭＳ Ｐゴシック" pitchFamily="2" charset="-128"/>
                <a:cs typeface="+mn-cs"/>
              </a:defRPr>
            </a:lvl9pPr>
          </a:lstStyle>
          <a:p>
            <a:pPr algn="ctr">
              <a:tabLst>
                <a:tab pos="1349375" algn="l"/>
              </a:tabLst>
            </a:pPr>
            <a:r>
              <a:rPr kumimoji="1" lang="en-US" sz="1050" dirty="0">
                <a:solidFill>
                  <a:schemeClr val="tx1">
                    <a:lumMod val="75000"/>
                  </a:schemeClr>
                </a:solidFill>
              </a:rPr>
              <a:t> “</a:t>
            </a:r>
            <a:r>
              <a:rPr kumimoji="1" lang="en-AU" sz="1050" dirty="0">
                <a:solidFill>
                  <a:schemeClr val="tx1">
                    <a:lumMod val="75000"/>
                  </a:schemeClr>
                </a:solidFill>
              </a:rPr>
              <a:t>I don’t like companies trying to use sports to push their political agenda.</a:t>
            </a:r>
            <a:r>
              <a:rPr kumimoji="1" lang="en-US" sz="1050" dirty="0">
                <a:solidFill>
                  <a:schemeClr val="tx1">
                    <a:lumMod val="75000"/>
                  </a:schemeClr>
                </a:solidFill>
              </a:rPr>
              <a:t>”</a:t>
            </a:r>
            <a:endParaRPr kumimoji="1" lang="en-US" sz="900" dirty="0">
              <a:solidFill>
                <a:schemeClr val="tx1">
                  <a:lumMod val="75000"/>
                </a:schemeClr>
              </a:solidFill>
            </a:endParaRPr>
          </a:p>
        </p:txBody>
      </p:sp>
      <p:sp>
        <p:nvSpPr>
          <p:cNvPr id="20" name="AutoShape 16">
            <a:extLst>
              <a:ext uri="{FF2B5EF4-FFF2-40B4-BE49-F238E27FC236}">
                <a16:creationId xmlns:a16="http://schemas.microsoft.com/office/drawing/2014/main" id="{657C98AE-9B6B-4E57-8F5A-7A16B8BCD23B}"/>
              </a:ext>
            </a:extLst>
          </p:cNvPr>
          <p:cNvSpPr>
            <a:spLocks noChangeArrowheads="1"/>
          </p:cNvSpPr>
          <p:nvPr/>
        </p:nvSpPr>
        <p:spPr bwMode="auto">
          <a:xfrm>
            <a:off x="6493808" y="2178931"/>
            <a:ext cx="4770362" cy="628202"/>
          </a:xfrm>
          <a:prstGeom prst="wedgeRoundRectCallout">
            <a:avLst>
              <a:gd name="adj1" fmla="val -61069"/>
              <a:gd name="adj2" fmla="val -27149"/>
              <a:gd name="adj3" fmla="val 16667"/>
            </a:avLst>
          </a:prstGeom>
          <a:solidFill>
            <a:schemeClr val="bg1"/>
          </a:solidFill>
          <a:ln w="9525" algn="ctr">
            <a:solidFill>
              <a:srgbClr val="7F7F7F"/>
            </a:solidFill>
            <a:prstDash val="sysDash"/>
            <a:miter lim="800000"/>
            <a:headEnd/>
            <a:tailEnd/>
          </a:ln>
          <a:effectLst/>
        </p:spPr>
        <p:txBody>
          <a:bodyPr lIns="0" tIns="0" rIns="0" bIns="0" anchor="ctr"/>
          <a:lstStyle>
            <a:defPPr>
              <a:defRPr lang="en-US"/>
            </a:defPPr>
            <a:lvl1pPr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1pPr>
            <a:lvl2pPr marL="4572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2pPr>
            <a:lvl3pPr marL="9144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3pPr>
            <a:lvl4pPr marL="13716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4pPr>
            <a:lvl5pPr marL="18288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5pPr>
            <a:lvl6pPr marL="2286000" algn="l" defTabSz="914400" rtl="0" eaLnBrk="1" latinLnBrk="0" hangingPunct="1">
              <a:defRPr sz="2800" kern="1200">
                <a:solidFill>
                  <a:schemeClr val="tx1"/>
                </a:solidFill>
                <a:latin typeface="Century Gothic" pitchFamily="34" charset="0"/>
                <a:ea typeface="ＭＳ Ｐゴシック" pitchFamily="2" charset="-128"/>
                <a:cs typeface="+mn-cs"/>
              </a:defRPr>
            </a:lvl6pPr>
            <a:lvl7pPr marL="2743200" algn="l" defTabSz="914400" rtl="0" eaLnBrk="1" latinLnBrk="0" hangingPunct="1">
              <a:defRPr sz="2800" kern="1200">
                <a:solidFill>
                  <a:schemeClr val="tx1"/>
                </a:solidFill>
                <a:latin typeface="Century Gothic" pitchFamily="34" charset="0"/>
                <a:ea typeface="ＭＳ Ｐゴシック" pitchFamily="2" charset="-128"/>
                <a:cs typeface="+mn-cs"/>
              </a:defRPr>
            </a:lvl7pPr>
            <a:lvl8pPr marL="3200400" algn="l" defTabSz="914400" rtl="0" eaLnBrk="1" latinLnBrk="0" hangingPunct="1">
              <a:defRPr sz="2800" kern="1200">
                <a:solidFill>
                  <a:schemeClr val="tx1"/>
                </a:solidFill>
                <a:latin typeface="Century Gothic" pitchFamily="34" charset="0"/>
                <a:ea typeface="ＭＳ Ｐゴシック" pitchFamily="2" charset="-128"/>
                <a:cs typeface="+mn-cs"/>
              </a:defRPr>
            </a:lvl8pPr>
            <a:lvl9pPr marL="3657600" algn="l" defTabSz="914400" rtl="0" eaLnBrk="1" latinLnBrk="0" hangingPunct="1">
              <a:defRPr sz="2800" kern="1200">
                <a:solidFill>
                  <a:schemeClr val="tx1"/>
                </a:solidFill>
                <a:latin typeface="Century Gothic" pitchFamily="34" charset="0"/>
                <a:ea typeface="ＭＳ Ｐゴシック" pitchFamily="2" charset="-128"/>
                <a:cs typeface="+mn-cs"/>
              </a:defRPr>
            </a:lvl9pPr>
          </a:lstStyle>
          <a:p>
            <a:pPr algn="ctr">
              <a:tabLst>
                <a:tab pos="1349375" algn="l"/>
              </a:tabLst>
            </a:pPr>
            <a:r>
              <a:rPr kumimoji="1" lang="en-US" sz="1050" dirty="0">
                <a:solidFill>
                  <a:schemeClr val="tx1">
                    <a:lumMod val="75000"/>
                  </a:schemeClr>
                </a:solidFill>
              </a:rPr>
              <a:t> “</a:t>
            </a:r>
            <a:r>
              <a:rPr kumimoji="1" lang="en-AU" sz="1050" dirty="0">
                <a:solidFill>
                  <a:schemeClr val="tx1">
                    <a:lumMod val="75000"/>
                  </a:schemeClr>
                </a:solidFill>
              </a:rPr>
              <a:t>Screw Nike. They have provided a platform to help divide America. I will never purchase a single item from Nike. I find this ad offensive</a:t>
            </a:r>
            <a:r>
              <a:rPr kumimoji="1" lang="en-US" sz="1050" dirty="0">
                <a:solidFill>
                  <a:schemeClr val="tx1">
                    <a:lumMod val="75000"/>
                  </a:schemeClr>
                </a:solidFill>
              </a:rPr>
              <a:t>”</a:t>
            </a:r>
            <a:endParaRPr kumimoji="1" lang="en-US" sz="900" dirty="0">
              <a:solidFill>
                <a:schemeClr val="tx1">
                  <a:lumMod val="75000"/>
                </a:schemeClr>
              </a:solidFill>
            </a:endParaRPr>
          </a:p>
        </p:txBody>
      </p:sp>
      <p:sp>
        <p:nvSpPr>
          <p:cNvPr id="17" name="TextBox 16">
            <a:extLst>
              <a:ext uri="{FF2B5EF4-FFF2-40B4-BE49-F238E27FC236}">
                <a16:creationId xmlns:a16="http://schemas.microsoft.com/office/drawing/2014/main" id="{27022314-1C75-4BB6-8A29-2800589716C2}"/>
              </a:ext>
            </a:extLst>
          </p:cNvPr>
          <p:cNvSpPr txBox="1"/>
          <p:nvPr/>
        </p:nvSpPr>
        <p:spPr>
          <a:xfrm>
            <a:off x="2442000" y="6302858"/>
            <a:ext cx="7308000" cy="371739"/>
          </a:xfrm>
          <a:prstGeom prst="rect">
            <a:avLst/>
          </a:prstGeom>
          <a:noFill/>
        </p:spPr>
        <p:txBody>
          <a:bodyPr wrap="square" rtlCol="0">
            <a:noAutofit/>
          </a:bodyPr>
          <a:lstStyle/>
          <a:p>
            <a:pPr algn="ctr">
              <a:defRPr/>
            </a:pPr>
            <a:r>
              <a:rPr lang="en-AU" sz="900" dirty="0">
                <a:solidFill>
                  <a:schemeClr val="tx1">
                    <a:lumMod val="75000"/>
                  </a:schemeClr>
                </a:solidFill>
              </a:rPr>
              <a:t>O1: What thoughts, ideas and feelings did you have when you watched this ad?</a:t>
            </a:r>
          </a:p>
          <a:p>
            <a:pPr lvl="0" algn="ctr">
              <a:defRPr/>
            </a:pPr>
            <a:r>
              <a:rPr lang="en-AU" sz="900" dirty="0">
                <a:solidFill>
                  <a:schemeClr val="tx1">
                    <a:lumMod val="75000"/>
                  </a:schemeClr>
                </a:solidFill>
              </a:rPr>
              <a:t>You Can’t Stop Us (</a:t>
            </a:r>
            <a:r>
              <a:rPr lang="en-AU" sz="900" i="1" dirty="0">
                <a:solidFill>
                  <a:schemeClr val="tx1">
                    <a:lumMod val="75000"/>
                  </a:schemeClr>
                </a:solidFill>
              </a:rPr>
              <a:t>n</a:t>
            </a:r>
            <a:r>
              <a:rPr lang="en-AU" sz="900" dirty="0">
                <a:solidFill>
                  <a:schemeClr val="tx1">
                    <a:lumMod val="75000"/>
                  </a:schemeClr>
                </a:solidFill>
              </a:rPr>
              <a:t>=158)</a:t>
            </a:r>
          </a:p>
        </p:txBody>
      </p:sp>
      <p:graphicFrame>
        <p:nvGraphicFramePr>
          <p:cNvPr id="18" name="Table 17">
            <a:extLst>
              <a:ext uri="{FF2B5EF4-FFF2-40B4-BE49-F238E27FC236}">
                <a16:creationId xmlns:a16="http://schemas.microsoft.com/office/drawing/2014/main" id="{3786A20D-8AF9-4278-AB5E-A677E5633C08}"/>
              </a:ext>
            </a:extLst>
          </p:cNvPr>
          <p:cNvGraphicFramePr>
            <a:graphicFrameLocks noGrp="1"/>
          </p:cNvGraphicFramePr>
          <p:nvPr>
            <p:extLst>
              <p:ext uri="{D42A27DB-BD31-4B8C-83A1-F6EECF244321}">
                <p14:modId xmlns:p14="http://schemas.microsoft.com/office/powerpoint/2010/main" val="3643400575"/>
              </p:ext>
            </p:extLst>
          </p:nvPr>
        </p:nvGraphicFramePr>
        <p:xfrm>
          <a:off x="715856" y="1419073"/>
          <a:ext cx="5075343" cy="3967117"/>
        </p:xfrm>
        <a:graphic>
          <a:graphicData uri="http://schemas.openxmlformats.org/drawingml/2006/table">
            <a:tbl>
              <a:tblPr firstRow="1" firstCol="1" bandRow="1">
                <a:tableStyleId>{2D5ABB26-0587-4C30-8999-92F81FD0307C}</a:tableStyleId>
              </a:tblPr>
              <a:tblGrid>
                <a:gridCol w="3578244">
                  <a:extLst>
                    <a:ext uri="{9D8B030D-6E8A-4147-A177-3AD203B41FA5}">
                      <a16:colId xmlns:a16="http://schemas.microsoft.com/office/drawing/2014/main" val="20000"/>
                    </a:ext>
                  </a:extLst>
                </a:gridCol>
                <a:gridCol w="1497099">
                  <a:extLst>
                    <a:ext uri="{9D8B030D-6E8A-4147-A177-3AD203B41FA5}">
                      <a16:colId xmlns:a16="http://schemas.microsoft.com/office/drawing/2014/main" val="3628010409"/>
                    </a:ext>
                  </a:extLst>
                </a:gridCol>
              </a:tblGrid>
              <a:tr h="566731">
                <a:tc>
                  <a:txBody>
                    <a:bodyPr/>
                    <a:lstStyle/>
                    <a:p>
                      <a:pPr algn="l">
                        <a:spcAft>
                          <a:spcPts val="0"/>
                        </a:spcAft>
                      </a:pPr>
                      <a:endParaRPr lang="en-AU" sz="1000" b="1" dirty="0">
                        <a:solidFill>
                          <a:srgbClr val="8BCFE3"/>
                        </a:solidFill>
                        <a:effectLst/>
                        <a:latin typeface="+mj-lt"/>
                        <a:ea typeface="Times New Roman"/>
                      </a:endParaRPr>
                    </a:p>
                  </a:txBody>
                  <a:tcPr marL="68580" marR="68580" marT="0" marB="0" anchor="ctr">
                    <a:lnL>
                      <a:noFill/>
                    </a:lnL>
                    <a:lnR w="12700" cap="flat" cmpd="sng" algn="ctr">
                      <a:noFill/>
                      <a:prstDash val="sysDot"/>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b"/>
                      <a:r>
                        <a:rPr lang="en-AU" sz="1400" b="1" i="0" u="none" strike="noStrike" kern="1200" dirty="0">
                          <a:solidFill>
                            <a:schemeClr val="bg1"/>
                          </a:solidFill>
                          <a:effectLst/>
                          <a:latin typeface="+mn-lt"/>
                          <a:ea typeface="+mn-ea"/>
                          <a:cs typeface="+mn-cs"/>
                        </a:rPr>
                        <a:t>You Can’t Stop Us</a:t>
                      </a:r>
                    </a:p>
                  </a:txBody>
                  <a:tcPr marL="3600" marR="3600" marT="3600" marB="0" anchor="ctr">
                    <a:lnL w="12700" cap="flat" cmpd="sng" algn="ctr">
                      <a:noFill/>
                      <a:prstDash val="sysDot"/>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10000"/>
                  </a:ext>
                </a:extLst>
              </a:tr>
              <a:tr h="566731">
                <a:tc>
                  <a:txBody>
                    <a:bodyPr/>
                    <a:lstStyle/>
                    <a:p>
                      <a:pPr algn="r">
                        <a:spcAft>
                          <a:spcPts val="0"/>
                        </a:spcAft>
                      </a:pPr>
                      <a:r>
                        <a:rPr lang="en-AU" sz="1600" b="0" i="0" u="none" strike="noStrike" dirty="0">
                          <a:solidFill>
                            <a:schemeClr val="tx1"/>
                          </a:solidFill>
                          <a:effectLst/>
                          <a:latin typeface="Impact" panose="020B0806030902050204" pitchFamily="34" charset="0"/>
                        </a:rPr>
                        <a:t>Total Negative Comments</a:t>
                      </a:r>
                      <a:endParaRPr lang="en-AU" sz="1600" i="1" dirty="0">
                        <a:solidFill>
                          <a:schemeClr val="tx1"/>
                        </a:solidFill>
                        <a:effectLst/>
                        <a:latin typeface="+mj-lt"/>
                      </a:endParaRPr>
                    </a:p>
                  </a:txBody>
                  <a:tcPr marL="18000" marR="18000" marT="18000" marB="18000" anchor="ctr">
                    <a:lnR w="12700" cap="flat" cmpd="sng" algn="ctr">
                      <a:noFill/>
                      <a:prstDash val="sysDot"/>
                      <a:round/>
                      <a:headEnd type="none" w="med" len="med"/>
                      <a:tailEnd type="none" w="med" len="med"/>
                    </a:lnR>
                    <a:lnT>
                      <a:noFill/>
                    </a:lnT>
                    <a:noFill/>
                  </a:tcPr>
                </a:tc>
                <a:tc>
                  <a:txBody>
                    <a:bodyPr/>
                    <a:lstStyle/>
                    <a:p>
                      <a:pPr algn="ctr">
                        <a:spcAft>
                          <a:spcPts val="0"/>
                        </a:spcAft>
                      </a:pPr>
                      <a:r>
                        <a:rPr lang="en-AU" sz="2000" b="0" dirty="0">
                          <a:solidFill>
                            <a:schemeClr val="tx1"/>
                          </a:solidFill>
                          <a:effectLst/>
                          <a:latin typeface="Impact" panose="020B0806030902050204" pitchFamily="34" charset="0"/>
                          <a:ea typeface="Times New Roman"/>
                        </a:rPr>
                        <a:t>16%</a:t>
                      </a:r>
                    </a:p>
                  </a:txBody>
                  <a:tcPr marL="18000" marR="18000" marT="18000" marB="18000" anchor="ctr">
                    <a:lnL w="12700" cap="flat" cmpd="sng" algn="ctr">
                      <a:noFill/>
                      <a:prstDash val="sysDot"/>
                      <a:round/>
                      <a:headEnd type="none" w="med" len="med"/>
                      <a:tailEnd type="none" w="med" len="med"/>
                    </a:lnL>
                    <a:lnR>
                      <a:noFill/>
                    </a:lnR>
                    <a:lnT>
                      <a:noFill/>
                    </a:lnT>
                    <a:solidFill>
                      <a:srgbClr val="A6A6A6"/>
                    </a:solidFill>
                  </a:tcPr>
                </a:tc>
                <a:extLst>
                  <a:ext uri="{0D108BD9-81ED-4DB2-BD59-A6C34878D82A}">
                    <a16:rowId xmlns:a16="http://schemas.microsoft.com/office/drawing/2014/main" val="10001"/>
                  </a:ext>
                </a:extLst>
              </a:tr>
              <a:tr h="566731">
                <a:tc>
                  <a:txBody>
                    <a:bodyPr/>
                    <a:lstStyle/>
                    <a:p>
                      <a:pPr algn="r" fontAlgn="ctr"/>
                      <a:r>
                        <a:rPr lang="en-AU" sz="1400" b="0" i="0" u="none" strike="noStrike" dirty="0">
                          <a:solidFill>
                            <a:srgbClr val="000000"/>
                          </a:solidFill>
                          <a:effectLst/>
                          <a:latin typeface="+mn-lt"/>
                        </a:rPr>
                        <a:t>   Controversial/disrespectful to the flag with kneeling</a:t>
                      </a:r>
                    </a:p>
                  </a:txBody>
                  <a:tcPr marL="9525" marR="9525" marT="9525" marB="0" anchor="ctr">
                    <a:lnR w="12700" cap="flat" cmpd="sng" algn="ctr">
                      <a:noFill/>
                      <a:prstDash val="sysDot"/>
                      <a:round/>
                      <a:headEnd type="none" w="med" len="med"/>
                      <a:tailEnd type="none" w="med" len="med"/>
                    </a:lnR>
                    <a:noFill/>
                  </a:tcPr>
                </a:tc>
                <a:tc>
                  <a:txBody>
                    <a:bodyPr/>
                    <a:lstStyle/>
                    <a:p>
                      <a:pPr algn="ctr" fontAlgn="t"/>
                      <a:r>
                        <a:rPr lang="en-AU" sz="1800" b="0" i="0" u="none" strike="noStrike" dirty="0">
                          <a:solidFill>
                            <a:schemeClr val="bg1"/>
                          </a:solidFill>
                          <a:effectLst/>
                          <a:latin typeface="+mj-lt"/>
                        </a:rPr>
                        <a:t>10%</a:t>
                      </a:r>
                    </a:p>
                  </a:txBody>
                  <a:tcPr marL="9525" marR="9525" marT="9525" marB="0" anchor="ctr">
                    <a:lnL w="12700" cap="flat" cmpd="sng" algn="ctr">
                      <a:noFill/>
                      <a:prstDash val="sysDot"/>
                      <a:round/>
                      <a:headEnd type="none" w="med" len="med"/>
                      <a:tailEnd type="none" w="med" len="med"/>
                    </a:lnL>
                    <a:lnR>
                      <a:noFill/>
                    </a:lnR>
                    <a:solidFill>
                      <a:srgbClr val="A6A6A6"/>
                    </a:solidFill>
                  </a:tcPr>
                </a:tc>
                <a:extLst>
                  <a:ext uri="{0D108BD9-81ED-4DB2-BD59-A6C34878D82A}">
                    <a16:rowId xmlns:a16="http://schemas.microsoft.com/office/drawing/2014/main" val="10002"/>
                  </a:ext>
                </a:extLst>
              </a:tr>
              <a:tr h="566731">
                <a:tc>
                  <a:txBody>
                    <a:bodyPr/>
                    <a:lstStyle/>
                    <a:p>
                      <a:pPr algn="r" fontAlgn="ctr"/>
                      <a:r>
                        <a:rPr lang="en-AU" sz="1400" b="0" i="0" u="none" strike="noStrike" dirty="0">
                          <a:solidFill>
                            <a:srgbClr val="000000"/>
                          </a:solidFill>
                          <a:effectLst/>
                          <a:latin typeface="+mn-lt"/>
                        </a:rPr>
                        <a:t>   Disliked/Bad ad</a:t>
                      </a:r>
                    </a:p>
                  </a:txBody>
                  <a:tcPr marL="9525" marR="9525" marT="9525" marB="0" anchor="ctr">
                    <a:lnR w="12700" cap="flat" cmpd="sng" algn="ctr">
                      <a:noFill/>
                      <a:prstDash val="sysDot"/>
                      <a:round/>
                      <a:headEnd type="none" w="med" len="med"/>
                      <a:tailEnd type="none" w="med" len="med"/>
                    </a:lnR>
                    <a:noFill/>
                  </a:tcPr>
                </a:tc>
                <a:tc>
                  <a:txBody>
                    <a:bodyPr/>
                    <a:lstStyle/>
                    <a:p>
                      <a:pPr algn="ctr" fontAlgn="t"/>
                      <a:r>
                        <a:rPr lang="en-AU" sz="1800" b="0" i="0" u="none" strike="noStrike" dirty="0">
                          <a:solidFill>
                            <a:schemeClr val="bg1"/>
                          </a:solidFill>
                          <a:effectLst/>
                          <a:latin typeface="+mj-lt"/>
                        </a:rPr>
                        <a:t>6%</a:t>
                      </a:r>
                    </a:p>
                  </a:txBody>
                  <a:tcPr marL="9525" marR="9525" marT="9525" marB="0" anchor="ctr">
                    <a:lnL w="12700" cap="flat" cmpd="sng" algn="ctr">
                      <a:noFill/>
                      <a:prstDash val="sysDot"/>
                      <a:round/>
                      <a:headEnd type="none" w="med" len="med"/>
                      <a:tailEnd type="none" w="med" len="med"/>
                    </a:lnL>
                    <a:lnR>
                      <a:noFill/>
                    </a:lnR>
                    <a:solidFill>
                      <a:srgbClr val="A6A6A6"/>
                    </a:solidFill>
                  </a:tcPr>
                </a:tc>
                <a:extLst>
                  <a:ext uri="{0D108BD9-81ED-4DB2-BD59-A6C34878D82A}">
                    <a16:rowId xmlns:a16="http://schemas.microsoft.com/office/drawing/2014/main" val="1026261672"/>
                  </a:ext>
                </a:extLst>
              </a:tr>
              <a:tr h="566731">
                <a:tc>
                  <a:txBody>
                    <a:bodyPr/>
                    <a:lstStyle/>
                    <a:p>
                      <a:pPr algn="r" fontAlgn="ctr"/>
                      <a:r>
                        <a:rPr lang="en-AU" sz="1400" b="0" i="0" u="none" strike="noStrike" dirty="0">
                          <a:solidFill>
                            <a:srgbClr val="000000"/>
                          </a:solidFill>
                          <a:effectLst/>
                          <a:latin typeface="+mn-lt"/>
                        </a:rPr>
                        <a:t>   Tired of brand using BLM</a:t>
                      </a:r>
                    </a:p>
                  </a:txBody>
                  <a:tcPr marL="9525" marR="9525" marT="9525" marB="0" anchor="ctr">
                    <a:lnR w="12700" cap="flat" cmpd="sng" algn="ctr">
                      <a:noFill/>
                      <a:prstDash val="sysDot"/>
                      <a:round/>
                      <a:headEnd type="none" w="med" len="med"/>
                      <a:tailEnd type="none" w="med" len="med"/>
                    </a:lnR>
                    <a:noFill/>
                  </a:tcPr>
                </a:tc>
                <a:tc>
                  <a:txBody>
                    <a:bodyPr/>
                    <a:lstStyle/>
                    <a:p>
                      <a:pPr algn="ctr" fontAlgn="t"/>
                      <a:r>
                        <a:rPr lang="en-AU" sz="1800" b="0" i="0" u="none" strike="noStrike" dirty="0">
                          <a:solidFill>
                            <a:schemeClr val="bg1"/>
                          </a:solidFill>
                          <a:effectLst/>
                          <a:latin typeface="+mj-lt"/>
                        </a:rPr>
                        <a:t>2%</a:t>
                      </a:r>
                    </a:p>
                  </a:txBody>
                  <a:tcPr marL="9525" marR="9525" marT="9525" marB="0" anchor="ctr">
                    <a:lnL w="12700" cap="flat" cmpd="sng" algn="ctr">
                      <a:noFill/>
                      <a:prstDash val="sysDot"/>
                      <a:round/>
                      <a:headEnd type="none" w="med" len="med"/>
                      <a:tailEnd type="none" w="med" len="med"/>
                    </a:lnL>
                    <a:lnR>
                      <a:noFill/>
                    </a:lnR>
                    <a:solidFill>
                      <a:srgbClr val="A6A6A6"/>
                    </a:solidFill>
                  </a:tcPr>
                </a:tc>
                <a:extLst>
                  <a:ext uri="{0D108BD9-81ED-4DB2-BD59-A6C34878D82A}">
                    <a16:rowId xmlns:a16="http://schemas.microsoft.com/office/drawing/2014/main" val="1327519010"/>
                  </a:ext>
                </a:extLst>
              </a:tr>
              <a:tr h="566731">
                <a:tc>
                  <a:txBody>
                    <a:bodyPr/>
                    <a:lstStyle/>
                    <a:p>
                      <a:pPr algn="r" fontAlgn="ctr"/>
                      <a:r>
                        <a:rPr lang="en-AU" sz="1400" b="0" i="0" u="none" strike="noStrike" dirty="0">
                          <a:solidFill>
                            <a:srgbClr val="000000"/>
                          </a:solidFill>
                          <a:effectLst/>
                          <a:latin typeface="+mn-lt"/>
                        </a:rPr>
                        <a:t>   Dislike brand/what the brand does</a:t>
                      </a:r>
                    </a:p>
                  </a:txBody>
                  <a:tcPr marL="9525" marR="9525" marT="9525" marB="0" anchor="ctr">
                    <a:lnR w="12700" cap="flat" cmpd="sng" algn="ctr">
                      <a:noFill/>
                      <a:prstDash val="sysDot"/>
                      <a:round/>
                      <a:headEnd type="none" w="med" len="med"/>
                      <a:tailEnd type="none" w="med" len="med"/>
                    </a:lnR>
                    <a:noFill/>
                  </a:tcPr>
                </a:tc>
                <a:tc>
                  <a:txBody>
                    <a:bodyPr/>
                    <a:lstStyle/>
                    <a:p>
                      <a:pPr algn="ctr" fontAlgn="t"/>
                      <a:r>
                        <a:rPr lang="en-AU" sz="1800" b="0" i="0" u="none" strike="noStrike" dirty="0">
                          <a:solidFill>
                            <a:schemeClr val="bg1"/>
                          </a:solidFill>
                          <a:effectLst/>
                          <a:latin typeface="+mj-lt"/>
                        </a:rPr>
                        <a:t>2%</a:t>
                      </a:r>
                    </a:p>
                  </a:txBody>
                  <a:tcPr marL="9525" marR="9525" marT="9525" marB="0" anchor="ctr">
                    <a:lnL w="12700" cap="flat" cmpd="sng" algn="ctr">
                      <a:noFill/>
                      <a:prstDash val="sysDot"/>
                      <a:round/>
                      <a:headEnd type="none" w="med" len="med"/>
                      <a:tailEnd type="none" w="med" len="med"/>
                    </a:lnL>
                    <a:lnR>
                      <a:noFill/>
                    </a:lnR>
                    <a:solidFill>
                      <a:srgbClr val="A6A6A6"/>
                    </a:solidFill>
                  </a:tcPr>
                </a:tc>
                <a:extLst>
                  <a:ext uri="{0D108BD9-81ED-4DB2-BD59-A6C34878D82A}">
                    <a16:rowId xmlns:a16="http://schemas.microsoft.com/office/drawing/2014/main" val="203911772"/>
                  </a:ext>
                </a:extLst>
              </a:tr>
              <a:tr h="566731">
                <a:tc>
                  <a:txBody>
                    <a:bodyPr/>
                    <a:lstStyle/>
                    <a:p>
                      <a:pPr algn="r" fontAlgn="ctr"/>
                      <a:r>
                        <a:rPr lang="en-AU" sz="1400" b="0" i="0" u="none" strike="noStrike" dirty="0">
                          <a:solidFill>
                            <a:srgbClr val="000000"/>
                          </a:solidFill>
                          <a:effectLst/>
                          <a:latin typeface="+mn-lt"/>
                        </a:rPr>
                        <a:t>   Boring/same old ad</a:t>
                      </a:r>
                    </a:p>
                  </a:txBody>
                  <a:tcPr marL="9525" marR="9525" marT="9525" marB="0" anchor="ctr">
                    <a:lnR w="12700" cap="flat" cmpd="sng" algn="ctr">
                      <a:noFill/>
                      <a:prstDash val="sysDot"/>
                      <a:round/>
                      <a:headEnd type="none" w="med" len="med"/>
                      <a:tailEnd type="none" w="med" len="med"/>
                    </a:lnR>
                    <a:noFill/>
                  </a:tcPr>
                </a:tc>
                <a:tc>
                  <a:txBody>
                    <a:bodyPr/>
                    <a:lstStyle/>
                    <a:p>
                      <a:pPr algn="ctr" fontAlgn="t"/>
                      <a:r>
                        <a:rPr lang="en-AU" sz="1800" b="0" i="0" u="none" strike="noStrike" dirty="0">
                          <a:solidFill>
                            <a:schemeClr val="bg1"/>
                          </a:solidFill>
                          <a:effectLst/>
                          <a:latin typeface="+mj-lt"/>
                        </a:rPr>
                        <a:t>1%</a:t>
                      </a:r>
                    </a:p>
                  </a:txBody>
                  <a:tcPr marL="9525" marR="9525" marT="9525" marB="0" anchor="ctr">
                    <a:lnL w="12700" cap="flat" cmpd="sng" algn="ctr">
                      <a:noFill/>
                      <a:prstDash val="sysDot"/>
                      <a:round/>
                      <a:headEnd type="none" w="med" len="med"/>
                      <a:tailEnd type="none" w="med" len="med"/>
                    </a:lnL>
                    <a:lnR>
                      <a:noFill/>
                    </a:lnR>
                    <a:solidFill>
                      <a:srgbClr val="A6A6A6"/>
                    </a:solidFill>
                  </a:tcPr>
                </a:tc>
                <a:extLst>
                  <a:ext uri="{0D108BD9-81ED-4DB2-BD59-A6C34878D82A}">
                    <a16:rowId xmlns:a16="http://schemas.microsoft.com/office/drawing/2014/main" val="120337189"/>
                  </a:ext>
                </a:extLst>
              </a:tr>
            </a:tbl>
          </a:graphicData>
        </a:graphic>
      </p:graphicFrame>
      <p:sp>
        <p:nvSpPr>
          <p:cNvPr id="30" name="Rectangle 29">
            <a:extLst>
              <a:ext uri="{FF2B5EF4-FFF2-40B4-BE49-F238E27FC236}">
                <a16:creationId xmlns:a16="http://schemas.microsoft.com/office/drawing/2014/main" id="{32BA3EDB-EAA1-4225-B45D-BDC9A5A41D7B}"/>
              </a:ext>
            </a:extLst>
          </p:cNvPr>
          <p:cNvSpPr/>
          <p:nvPr/>
        </p:nvSpPr>
        <p:spPr>
          <a:xfrm>
            <a:off x="927829" y="2434989"/>
            <a:ext cx="4863369" cy="708172"/>
          </a:xfrm>
          <a:prstGeom prst="rect">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AutoShape 16">
            <a:extLst>
              <a:ext uri="{FF2B5EF4-FFF2-40B4-BE49-F238E27FC236}">
                <a16:creationId xmlns:a16="http://schemas.microsoft.com/office/drawing/2014/main" id="{6F998A41-A76F-4343-AA5B-03C0E6ED71D4}"/>
              </a:ext>
            </a:extLst>
          </p:cNvPr>
          <p:cNvSpPr>
            <a:spLocks noChangeArrowheads="1"/>
          </p:cNvSpPr>
          <p:nvPr/>
        </p:nvSpPr>
        <p:spPr bwMode="auto">
          <a:xfrm>
            <a:off x="6493808" y="2943352"/>
            <a:ext cx="4275973" cy="610628"/>
          </a:xfrm>
          <a:prstGeom prst="wedgeRoundRectCallout">
            <a:avLst>
              <a:gd name="adj1" fmla="val -60605"/>
              <a:gd name="adj2" fmla="val 21684"/>
              <a:gd name="adj3" fmla="val 16667"/>
            </a:avLst>
          </a:prstGeom>
          <a:solidFill>
            <a:schemeClr val="bg1"/>
          </a:solidFill>
          <a:ln w="9525" algn="ctr">
            <a:solidFill>
              <a:srgbClr val="7F7F7F"/>
            </a:solidFill>
            <a:prstDash val="sysDash"/>
            <a:miter lim="800000"/>
            <a:headEnd/>
            <a:tailEnd/>
          </a:ln>
          <a:effectLst/>
        </p:spPr>
        <p:txBody>
          <a:bodyPr lIns="0" tIns="0" rIns="0" bIns="0" anchor="ctr"/>
          <a:lstStyle>
            <a:defPPr>
              <a:defRPr lang="en-US"/>
            </a:defPPr>
            <a:lvl1pPr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1pPr>
            <a:lvl2pPr marL="4572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2pPr>
            <a:lvl3pPr marL="9144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3pPr>
            <a:lvl4pPr marL="13716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4pPr>
            <a:lvl5pPr marL="18288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5pPr>
            <a:lvl6pPr marL="2286000" algn="l" defTabSz="914400" rtl="0" eaLnBrk="1" latinLnBrk="0" hangingPunct="1">
              <a:defRPr sz="2800" kern="1200">
                <a:solidFill>
                  <a:schemeClr val="tx1"/>
                </a:solidFill>
                <a:latin typeface="Century Gothic" pitchFamily="34" charset="0"/>
                <a:ea typeface="ＭＳ Ｐゴシック" pitchFamily="2" charset="-128"/>
                <a:cs typeface="+mn-cs"/>
              </a:defRPr>
            </a:lvl6pPr>
            <a:lvl7pPr marL="2743200" algn="l" defTabSz="914400" rtl="0" eaLnBrk="1" latinLnBrk="0" hangingPunct="1">
              <a:defRPr sz="2800" kern="1200">
                <a:solidFill>
                  <a:schemeClr val="tx1"/>
                </a:solidFill>
                <a:latin typeface="Century Gothic" pitchFamily="34" charset="0"/>
                <a:ea typeface="ＭＳ Ｐゴシック" pitchFamily="2" charset="-128"/>
                <a:cs typeface="+mn-cs"/>
              </a:defRPr>
            </a:lvl7pPr>
            <a:lvl8pPr marL="3200400" algn="l" defTabSz="914400" rtl="0" eaLnBrk="1" latinLnBrk="0" hangingPunct="1">
              <a:defRPr sz="2800" kern="1200">
                <a:solidFill>
                  <a:schemeClr val="tx1"/>
                </a:solidFill>
                <a:latin typeface="Century Gothic" pitchFamily="34" charset="0"/>
                <a:ea typeface="ＭＳ Ｐゴシック" pitchFamily="2" charset="-128"/>
                <a:cs typeface="+mn-cs"/>
              </a:defRPr>
            </a:lvl8pPr>
            <a:lvl9pPr marL="3657600" algn="l" defTabSz="914400" rtl="0" eaLnBrk="1" latinLnBrk="0" hangingPunct="1">
              <a:defRPr sz="2800" kern="1200">
                <a:solidFill>
                  <a:schemeClr val="tx1"/>
                </a:solidFill>
                <a:latin typeface="Century Gothic" pitchFamily="34" charset="0"/>
                <a:ea typeface="ＭＳ Ｐゴシック" pitchFamily="2" charset="-128"/>
                <a:cs typeface="+mn-cs"/>
              </a:defRPr>
            </a:lvl9pPr>
          </a:lstStyle>
          <a:p>
            <a:pPr algn="ctr">
              <a:tabLst>
                <a:tab pos="1349375" algn="l"/>
              </a:tabLst>
            </a:pPr>
            <a:r>
              <a:rPr kumimoji="1" lang="en-US" sz="1050" dirty="0">
                <a:solidFill>
                  <a:schemeClr val="tx1">
                    <a:lumMod val="75000"/>
                  </a:schemeClr>
                </a:solidFill>
              </a:rPr>
              <a:t> “</a:t>
            </a:r>
            <a:r>
              <a:rPr kumimoji="1" lang="en-AU" sz="1050" dirty="0">
                <a:solidFill>
                  <a:schemeClr val="tx1">
                    <a:lumMod val="75000"/>
                  </a:schemeClr>
                </a:solidFill>
              </a:rPr>
              <a:t>It was dumb and didn’t really make a lot of sense.</a:t>
            </a:r>
            <a:r>
              <a:rPr kumimoji="1" lang="en-US" sz="1050" dirty="0">
                <a:solidFill>
                  <a:schemeClr val="tx1">
                    <a:lumMod val="75000"/>
                  </a:schemeClr>
                </a:solidFill>
              </a:rPr>
              <a:t>”</a:t>
            </a:r>
            <a:endParaRPr kumimoji="1" lang="en-US" sz="900" dirty="0">
              <a:solidFill>
                <a:schemeClr val="tx1">
                  <a:lumMod val="75000"/>
                </a:schemeClr>
              </a:solidFill>
            </a:endParaRPr>
          </a:p>
        </p:txBody>
      </p:sp>
      <p:sp>
        <p:nvSpPr>
          <p:cNvPr id="24" name="AutoShape 16">
            <a:extLst>
              <a:ext uri="{FF2B5EF4-FFF2-40B4-BE49-F238E27FC236}">
                <a16:creationId xmlns:a16="http://schemas.microsoft.com/office/drawing/2014/main" id="{29FA22F6-BE3A-4B22-B220-7638E4043792}"/>
              </a:ext>
            </a:extLst>
          </p:cNvPr>
          <p:cNvSpPr>
            <a:spLocks noChangeArrowheads="1"/>
          </p:cNvSpPr>
          <p:nvPr/>
        </p:nvSpPr>
        <p:spPr bwMode="auto">
          <a:xfrm>
            <a:off x="6493808" y="3726152"/>
            <a:ext cx="4982335" cy="643158"/>
          </a:xfrm>
          <a:prstGeom prst="wedgeRoundRectCallout">
            <a:avLst>
              <a:gd name="adj1" fmla="val -62121"/>
              <a:gd name="adj2" fmla="val -21748"/>
              <a:gd name="adj3" fmla="val 16667"/>
            </a:avLst>
          </a:prstGeom>
          <a:solidFill>
            <a:schemeClr val="bg1"/>
          </a:solidFill>
          <a:ln w="9525" algn="ctr">
            <a:solidFill>
              <a:srgbClr val="7F7F7F"/>
            </a:solidFill>
            <a:prstDash val="sysDash"/>
            <a:miter lim="800000"/>
            <a:headEnd/>
            <a:tailEnd/>
          </a:ln>
          <a:effectLst/>
        </p:spPr>
        <p:txBody>
          <a:bodyPr lIns="0" tIns="0" rIns="0" bIns="0" anchor="ctr"/>
          <a:lstStyle>
            <a:defPPr>
              <a:defRPr lang="en-US"/>
            </a:defPPr>
            <a:lvl1pPr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1pPr>
            <a:lvl2pPr marL="4572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2pPr>
            <a:lvl3pPr marL="9144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3pPr>
            <a:lvl4pPr marL="13716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4pPr>
            <a:lvl5pPr marL="18288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5pPr>
            <a:lvl6pPr marL="2286000" algn="l" defTabSz="914400" rtl="0" eaLnBrk="1" latinLnBrk="0" hangingPunct="1">
              <a:defRPr sz="2800" kern="1200">
                <a:solidFill>
                  <a:schemeClr val="tx1"/>
                </a:solidFill>
                <a:latin typeface="Century Gothic" pitchFamily="34" charset="0"/>
                <a:ea typeface="ＭＳ Ｐゴシック" pitchFamily="2" charset="-128"/>
                <a:cs typeface="+mn-cs"/>
              </a:defRPr>
            </a:lvl6pPr>
            <a:lvl7pPr marL="2743200" algn="l" defTabSz="914400" rtl="0" eaLnBrk="1" latinLnBrk="0" hangingPunct="1">
              <a:defRPr sz="2800" kern="1200">
                <a:solidFill>
                  <a:schemeClr val="tx1"/>
                </a:solidFill>
                <a:latin typeface="Century Gothic" pitchFamily="34" charset="0"/>
                <a:ea typeface="ＭＳ Ｐゴシック" pitchFamily="2" charset="-128"/>
                <a:cs typeface="+mn-cs"/>
              </a:defRPr>
            </a:lvl7pPr>
            <a:lvl8pPr marL="3200400" algn="l" defTabSz="914400" rtl="0" eaLnBrk="1" latinLnBrk="0" hangingPunct="1">
              <a:defRPr sz="2800" kern="1200">
                <a:solidFill>
                  <a:schemeClr val="tx1"/>
                </a:solidFill>
                <a:latin typeface="Century Gothic" pitchFamily="34" charset="0"/>
                <a:ea typeface="ＭＳ Ｐゴシック" pitchFamily="2" charset="-128"/>
                <a:cs typeface="+mn-cs"/>
              </a:defRPr>
            </a:lvl8pPr>
            <a:lvl9pPr marL="3657600" algn="l" defTabSz="914400" rtl="0" eaLnBrk="1" latinLnBrk="0" hangingPunct="1">
              <a:defRPr sz="2800" kern="1200">
                <a:solidFill>
                  <a:schemeClr val="tx1"/>
                </a:solidFill>
                <a:latin typeface="Century Gothic" pitchFamily="34" charset="0"/>
                <a:ea typeface="ＭＳ Ｐゴシック" pitchFamily="2" charset="-128"/>
                <a:cs typeface="+mn-cs"/>
              </a:defRPr>
            </a:lvl9pPr>
          </a:lstStyle>
          <a:p>
            <a:pPr algn="ctr">
              <a:tabLst>
                <a:tab pos="1349375" algn="l"/>
              </a:tabLst>
            </a:pPr>
            <a:r>
              <a:rPr kumimoji="1" lang="en-US" sz="1050" dirty="0">
                <a:solidFill>
                  <a:schemeClr val="tx1">
                    <a:lumMod val="75000"/>
                  </a:schemeClr>
                </a:solidFill>
              </a:rPr>
              <a:t> “</a:t>
            </a:r>
            <a:r>
              <a:rPr kumimoji="1" lang="en-AU" sz="1050" dirty="0">
                <a:solidFill>
                  <a:schemeClr val="tx1">
                    <a:lumMod val="75000"/>
                  </a:schemeClr>
                </a:solidFill>
              </a:rPr>
              <a:t>I didn’t like it at all.</a:t>
            </a:r>
            <a:r>
              <a:rPr kumimoji="1" lang="en-US" sz="1050" dirty="0">
                <a:solidFill>
                  <a:schemeClr val="tx1">
                    <a:lumMod val="75000"/>
                  </a:schemeClr>
                </a:solidFill>
              </a:rPr>
              <a:t>”</a:t>
            </a:r>
            <a:endParaRPr kumimoji="1" lang="en-US" sz="900" dirty="0">
              <a:solidFill>
                <a:schemeClr val="tx1">
                  <a:lumMod val="75000"/>
                </a:schemeClr>
              </a:solidFill>
            </a:endParaRPr>
          </a:p>
        </p:txBody>
      </p:sp>
      <p:pic>
        <p:nvPicPr>
          <p:cNvPr id="16" name="Picture 11" descr="Luma-logo-blue-square-new.jpg">
            <a:extLst>
              <a:ext uri="{FF2B5EF4-FFF2-40B4-BE49-F238E27FC236}">
                <a16:creationId xmlns:a16="http://schemas.microsoft.com/office/drawing/2014/main" id="{80B635FE-CA99-48C3-824F-4A97E7A04F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47987"/>
          <a:stretch>
            <a:fillRect/>
          </a:stretch>
        </p:blipFill>
        <p:spPr bwMode="auto">
          <a:xfrm>
            <a:off x="11047227" y="6275714"/>
            <a:ext cx="978940" cy="43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AF72E2C-6B01-42CD-A927-6B4DB211E592}"/>
              </a:ext>
            </a:extLst>
          </p:cNvPr>
          <p:cNvSpPr/>
          <p:nvPr/>
        </p:nvSpPr>
        <p:spPr>
          <a:xfrm>
            <a:off x="5958783" y="3167390"/>
            <a:ext cx="274434" cy="523220"/>
          </a:xfrm>
          <a:prstGeom prst="rect">
            <a:avLst/>
          </a:prstGeom>
        </p:spPr>
        <p:txBody>
          <a:bodyPr wrap="none">
            <a:spAutoFit/>
          </a:bodyPr>
          <a:lstStyle/>
          <a:p>
            <a:r>
              <a:rPr lang="en-AU" dirty="0">
                <a:solidFill>
                  <a:srgbClr val="000000"/>
                </a:solidFill>
                <a:latin typeface="Times New Roman" panose="02020603050405020304" pitchFamily="18" charset="0"/>
              </a:rPr>
              <a:t> </a:t>
            </a:r>
            <a:endParaRPr lang="en-AU" dirty="0"/>
          </a:p>
        </p:txBody>
      </p:sp>
      <p:sp>
        <p:nvSpPr>
          <p:cNvPr id="4" name="Rectangle 3">
            <a:extLst>
              <a:ext uri="{FF2B5EF4-FFF2-40B4-BE49-F238E27FC236}">
                <a16:creationId xmlns:a16="http://schemas.microsoft.com/office/drawing/2014/main" id="{955489CA-1355-4D60-8AFB-A71794942341}"/>
              </a:ext>
            </a:extLst>
          </p:cNvPr>
          <p:cNvSpPr/>
          <p:nvPr/>
        </p:nvSpPr>
        <p:spPr>
          <a:xfrm>
            <a:off x="5958783" y="3167390"/>
            <a:ext cx="274434" cy="523220"/>
          </a:xfrm>
          <a:prstGeom prst="rect">
            <a:avLst/>
          </a:prstGeom>
        </p:spPr>
        <p:txBody>
          <a:bodyPr wrap="none">
            <a:spAutoFit/>
          </a:bodyPr>
          <a:lstStyle/>
          <a:p>
            <a:r>
              <a:rPr lang="en-AU" dirty="0">
                <a:solidFill>
                  <a:srgbClr val="000000"/>
                </a:solidFill>
                <a:latin typeface="Times New Roman" panose="02020603050405020304" pitchFamily="18" charset="0"/>
              </a:rPr>
              <a:t> </a:t>
            </a:r>
            <a:endParaRPr lang="en-AU" dirty="0"/>
          </a:p>
        </p:txBody>
      </p:sp>
      <p:sp>
        <p:nvSpPr>
          <p:cNvPr id="6" name="AutoShape 16">
            <a:extLst>
              <a:ext uri="{FF2B5EF4-FFF2-40B4-BE49-F238E27FC236}">
                <a16:creationId xmlns:a16="http://schemas.microsoft.com/office/drawing/2014/main" id="{778ABDAC-0BE7-4A2B-8BB1-7ECD68FC0D38}"/>
              </a:ext>
            </a:extLst>
          </p:cNvPr>
          <p:cNvSpPr>
            <a:spLocks noChangeArrowheads="1"/>
          </p:cNvSpPr>
          <p:nvPr/>
        </p:nvSpPr>
        <p:spPr bwMode="auto">
          <a:xfrm>
            <a:off x="6493808" y="4602732"/>
            <a:ext cx="3069292" cy="1283843"/>
          </a:xfrm>
          <a:prstGeom prst="wedgeRoundRectCallout">
            <a:avLst>
              <a:gd name="adj1" fmla="val -62121"/>
              <a:gd name="adj2" fmla="val -21748"/>
              <a:gd name="adj3" fmla="val 16667"/>
            </a:avLst>
          </a:prstGeom>
          <a:solidFill>
            <a:schemeClr val="bg1"/>
          </a:solidFill>
          <a:ln w="9525" algn="ctr">
            <a:solidFill>
              <a:srgbClr val="7F7F7F"/>
            </a:solidFill>
            <a:prstDash val="sysDash"/>
            <a:miter lim="800000"/>
            <a:headEnd/>
            <a:tailEnd/>
          </a:ln>
          <a:effectLst/>
        </p:spPr>
        <p:txBody>
          <a:bodyPr lIns="0" tIns="0" rIns="0" bIns="0" anchor="ctr"/>
          <a:lstStyle>
            <a:defPPr>
              <a:defRPr lang="en-US"/>
            </a:defPPr>
            <a:lvl1pPr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1pPr>
            <a:lvl2pPr marL="4572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2pPr>
            <a:lvl3pPr marL="9144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3pPr>
            <a:lvl4pPr marL="13716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4pPr>
            <a:lvl5pPr marL="18288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5pPr>
            <a:lvl6pPr marL="2286000" algn="l" defTabSz="914400" rtl="0" eaLnBrk="1" latinLnBrk="0" hangingPunct="1">
              <a:defRPr sz="2800" kern="1200">
                <a:solidFill>
                  <a:schemeClr val="tx1"/>
                </a:solidFill>
                <a:latin typeface="Century Gothic" pitchFamily="34" charset="0"/>
                <a:ea typeface="ＭＳ Ｐゴシック" pitchFamily="2" charset="-128"/>
                <a:cs typeface="+mn-cs"/>
              </a:defRPr>
            </a:lvl6pPr>
            <a:lvl7pPr marL="2743200" algn="l" defTabSz="914400" rtl="0" eaLnBrk="1" latinLnBrk="0" hangingPunct="1">
              <a:defRPr sz="2800" kern="1200">
                <a:solidFill>
                  <a:schemeClr val="tx1"/>
                </a:solidFill>
                <a:latin typeface="Century Gothic" pitchFamily="34" charset="0"/>
                <a:ea typeface="ＭＳ Ｐゴシック" pitchFamily="2" charset="-128"/>
                <a:cs typeface="+mn-cs"/>
              </a:defRPr>
            </a:lvl7pPr>
            <a:lvl8pPr marL="3200400" algn="l" defTabSz="914400" rtl="0" eaLnBrk="1" latinLnBrk="0" hangingPunct="1">
              <a:defRPr sz="2800" kern="1200">
                <a:solidFill>
                  <a:schemeClr val="tx1"/>
                </a:solidFill>
                <a:latin typeface="Century Gothic" pitchFamily="34" charset="0"/>
                <a:ea typeface="ＭＳ Ｐゴシック" pitchFamily="2" charset="-128"/>
                <a:cs typeface="+mn-cs"/>
              </a:defRPr>
            </a:lvl8pPr>
            <a:lvl9pPr marL="3657600" algn="l" defTabSz="914400" rtl="0" eaLnBrk="1" latinLnBrk="0" hangingPunct="1">
              <a:defRPr sz="2800" kern="1200">
                <a:solidFill>
                  <a:schemeClr val="tx1"/>
                </a:solidFill>
                <a:latin typeface="Century Gothic" pitchFamily="34" charset="0"/>
                <a:ea typeface="ＭＳ Ｐゴシック" pitchFamily="2" charset="-128"/>
                <a:cs typeface="+mn-cs"/>
              </a:defRPr>
            </a:lvl9pPr>
          </a:lstStyle>
          <a:p>
            <a:pPr algn="ctr">
              <a:tabLst>
                <a:tab pos="1349375" algn="l"/>
              </a:tabLst>
            </a:pPr>
            <a:r>
              <a:rPr kumimoji="1" lang="en-US" sz="1050" dirty="0">
                <a:solidFill>
                  <a:schemeClr val="tx1">
                    <a:lumMod val="75000"/>
                  </a:schemeClr>
                </a:solidFill>
              </a:rPr>
              <a:t> “</a:t>
            </a:r>
            <a:r>
              <a:rPr kumimoji="1" lang="en-AU" sz="1050" dirty="0">
                <a:solidFill>
                  <a:schemeClr val="tx1">
                    <a:lumMod val="75000"/>
                  </a:schemeClr>
                </a:solidFill>
              </a:rPr>
              <a:t>A bunch of athletes telling us that with sports they are going to prevail. The fact is sport is not going to stop the pandemic, science is.</a:t>
            </a:r>
            <a:r>
              <a:rPr kumimoji="1" lang="en-US" sz="1050" dirty="0">
                <a:solidFill>
                  <a:schemeClr val="tx1">
                    <a:lumMod val="75000"/>
                  </a:schemeClr>
                </a:solidFill>
              </a:rPr>
              <a:t>”</a:t>
            </a:r>
            <a:endParaRPr kumimoji="1" lang="en-US" sz="900" dirty="0">
              <a:solidFill>
                <a:schemeClr val="tx1">
                  <a:lumMod val="75000"/>
                </a:schemeClr>
              </a:solidFill>
            </a:endParaRPr>
          </a:p>
        </p:txBody>
      </p:sp>
      <p:grpSp>
        <p:nvGrpSpPr>
          <p:cNvPr id="19" name="Group 18">
            <a:extLst>
              <a:ext uri="{FF2B5EF4-FFF2-40B4-BE49-F238E27FC236}">
                <a16:creationId xmlns:a16="http://schemas.microsoft.com/office/drawing/2014/main" id="{760B3698-6D64-4EDC-AECA-99ABC3A96225}"/>
              </a:ext>
            </a:extLst>
          </p:cNvPr>
          <p:cNvGrpSpPr/>
          <p:nvPr/>
        </p:nvGrpSpPr>
        <p:grpSpPr>
          <a:xfrm>
            <a:off x="5410728" y="1822696"/>
            <a:ext cx="928527" cy="727266"/>
            <a:chOff x="1161877" y="5361074"/>
            <a:chExt cx="914401" cy="837955"/>
          </a:xfrm>
          <a:solidFill>
            <a:srgbClr val="79E4F3"/>
          </a:solidFill>
        </p:grpSpPr>
        <p:sp>
          <p:nvSpPr>
            <p:cNvPr id="21" name="Oval 20">
              <a:extLst>
                <a:ext uri="{FF2B5EF4-FFF2-40B4-BE49-F238E27FC236}">
                  <a16:creationId xmlns:a16="http://schemas.microsoft.com/office/drawing/2014/main" id="{2D12F111-A0F7-4952-9AC0-A24C2911FFE4}"/>
                </a:ext>
              </a:extLst>
            </p:cNvPr>
            <p:cNvSpPr/>
            <p:nvPr/>
          </p:nvSpPr>
          <p:spPr>
            <a:xfrm>
              <a:off x="1194212" y="5373357"/>
              <a:ext cx="847254" cy="825672"/>
            </a:xfrm>
            <a:prstGeom prst="ellipse">
              <a:avLst/>
            </a:prstGeom>
            <a:solidFill>
              <a:sysClr val="windowText" lastClr="000000">
                <a:lumMod val="65000"/>
                <a:lumOff val="35000"/>
              </a:sysClr>
            </a:solidFill>
            <a:ln w="25400" cap="flat" cmpd="sng" algn="ctr">
              <a:solidFill>
                <a:sysClr val="window" lastClr="FFFFFF"/>
              </a:solidFill>
              <a:prstDash val="solid"/>
            </a:ln>
            <a:effectLst/>
          </p:spPr>
          <p:txBody>
            <a:bodyPr rtlCol="0" anchor="ctr"/>
            <a:lstStyle/>
            <a:p>
              <a:pPr eaLnBrk="1" fontAlgn="auto" hangingPunct="1">
                <a:spcBef>
                  <a:spcPts val="0"/>
                </a:spcBef>
                <a:spcAft>
                  <a:spcPts val="0"/>
                </a:spcAft>
                <a:defRPr/>
              </a:pPr>
              <a:endParaRPr lang="en-AU" sz="1600" kern="0">
                <a:solidFill>
                  <a:srgbClr val="FFFFFF"/>
                </a:solidFill>
                <a:latin typeface="Century Gothic"/>
              </a:endParaRPr>
            </a:p>
          </p:txBody>
        </p:sp>
        <p:sp>
          <p:nvSpPr>
            <p:cNvPr id="25" name="TextBox 24">
              <a:extLst>
                <a:ext uri="{FF2B5EF4-FFF2-40B4-BE49-F238E27FC236}">
                  <a16:creationId xmlns:a16="http://schemas.microsoft.com/office/drawing/2014/main" id="{7C3CEF68-9BBB-405E-8ABF-705DBBD12829}"/>
                </a:ext>
              </a:extLst>
            </p:cNvPr>
            <p:cNvSpPr txBox="1"/>
            <p:nvPr/>
          </p:nvSpPr>
          <p:spPr>
            <a:xfrm>
              <a:off x="1161877" y="5361074"/>
              <a:ext cx="914401" cy="714199"/>
            </a:xfrm>
            <a:prstGeom prst="rect">
              <a:avLst/>
            </a:prstGeom>
            <a:noFill/>
          </p:spPr>
          <p:txBody>
            <a:bodyPr wrap="square" rtlCol="0">
              <a:spAutoFit/>
            </a:bodyPr>
            <a:lstStyle/>
            <a:p>
              <a:pPr algn="ctr" eaLnBrk="1" fontAlgn="auto" hangingPunct="1">
                <a:spcBef>
                  <a:spcPts val="0"/>
                </a:spcBef>
                <a:spcAft>
                  <a:spcPts val="0"/>
                </a:spcAft>
                <a:defRPr/>
              </a:pPr>
              <a:r>
                <a:rPr lang="en-AU" sz="1800" kern="0" dirty="0">
                  <a:solidFill>
                    <a:prstClr val="white"/>
                  </a:solidFill>
                  <a:latin typeface="Impact"/>
                  <a:ea typeface="ＭＳ Ｐゴシック" pitchFamily="2" charset="-128"/>
                </a:rPr>
                <a:t>&lt;20%</a:t>
              </a:r>
              <a:r>
                <a:rPr lang="en-AU" sz="2400" kern="0" dirty="0">
                  <a:solidFill>
                    <a:prstClr val="white"/>
                  </a:solidFill>
                  <a:latin typeface="Impact"/>
                  <a:ea typeface="ＭＳ Ｐゴシック" pitchFamily="2" charset="-128"/>
                </a:rPr>
                <a:t> </a:t>
              </a:r>
              <a:r>
                <a:rPr lang="en-AU" sz="900" b="1" kern="0" dirty="0">
                  <a:solidFill>
                    <a:prstClr val="white"/>
                  </a:solidFill>
                  <a:ea typeface="ＭＳ Ｐゴシック" pitchFamily="2" charset="-128"/>
                </a:rPr>
                <a:t>Benchmark</a:t>
              </a:r>
              <a:endParaRPr lang="en-AU" sz="1000" b="1" kern="0" dirty="0">
                <a:solidFill>
                  <a:prstClr val="white"/>
                </a:solidFill>
                <a:ea typeface="ＭＳ Ｐゴシック" pitchFamily="2" charset="-128"/>
              </a:endParaRPr>
            </a:p>
          </p:txBody>
        </p:sp>
      </p:grpSp>
      <p:sp>
        <p:nvSpPr>
          <p:cNvPr id="8" name="Slide Number Placeholder 32">
            <a:extLst>
              <a:ext uri="{FF2B5EF4-FFF2-40B4-BE49-F238E27FC236}">
                <a16:creationId xmlns:a16="http://schemas.microsoft.com/office/drawing/2014/main" id="{5AB29074-C5B2-4CA9-94AF-32876310B348}"/>
              </a:ext>
            </a:extLst>
          </p:cNvPr>
          <p:cNvSpPr txBox="1">
            <a:spLocks/>
          </p:cNvSpPr>
          <p:nvPr/>
        </p:nvSpPr>
        <p:spPr>
          <a:xfrm>
            <a:off x="8364792" y="6281538"/>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36A07F-1864-4503-AB4B-AEADCDE171ED}" type="slidenum">
              <a:rPr lang="en-AU" sz="1200" smtClean="0">
                <a:solidFill>
                  <a:schemeClr val="bg1">
                    <a:lumMod val="50000"/>
                  </a:schemeClr>
                </a:solidFill>
              </a:rPr>
              <a:pPr algn="r"/>
              <a:t>10</a:t>
            </a:fld>
            <a:endParaRPr lang="en-AU" sz="1200" dirty="0">
              <a:solidFill>
                <a:schemeClr val="bg1">
                  <a:lumMod val="50000"/>
                </a:schemeClr>
              </a:solidFill>
            </a:endParaRPr>
          </a:p>
        </p:txBody>
      </p:sp>
    </p:spTree>
    <p:extLst>
      <p:ext uri="{BB962C8B-B14F-4D97-AF65-F5344CB8AC3E}">
        <p14:creationId xmlns:p14="http://schemas.microsoft.com/office/powerpoint/2010/main" val="2668779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8" name="Chart 47">
            <a:extLst>
              <a:ext uri="{FF2B5EF4-FFF2-40B4-BE49-F238E27FC236}">
                <a16:creationId xmlns:a16="http://schemas.microsoft.com/office/drawing/2014/main" id="{7872BDED-D87C-4096-B436-6A0CD34A4854}"/>
              </a:ext>
            </a:extLst>
          </p:cNvPr>
          <p:cNvGraphicFramePr/>
          <p:nvPr>
            <p:extLst>
              <p:ext uri="{D42A27DB-BD31-4B8C-83A1-F6EECF244321}">
                <p14:modId xmlns:p14="http://schemas.microsoft.com/office/powerpoint/2010/main" val="494108445"/>
              </p:ext>
            </p:extLst>
          </p:nvPr>
        </p:nvGraphicFramePr>
        <p:xfrm>
          <a:off x="666153" y="1306597"/>
          <a:ext cx="11376323" cy="4868895"/>
        </p:xfrm>
        <a:graphic>
          <a:graphicData uri="http://schemas.openxmlformats.org/drawingml/2006/chart">
            <c:chart xmlns:c="http://schemas.openxmlformats.org/drawingml/2006/chart" xmlns:r="http://schemas.openxmlformats.org/officeDocument/2006/relationships" r:id="rId3"/>
          </a:graphicData>
        </a:graphic>
      </p:graphicFrame>
      <p:sp>
        <p:nvSpPr>
          <p:cNvPr id="115" name="Text Placeholder 2">
            <a:extLst>
              <a:ext uri="{FF2B5EF4-FFF2-40B4-BE49-F238E27FC236}">
                <a16:creationId xmlns:a16="http://schemas.microsoft.com/office/drawing/2014/main" id="{210688E0-9ABF-4DA1-AEF8-793DE7139130}"/>
              </a:ext>
            </a:extLst>
          </p:cNvPr>
          <p:cNvSpPr txBox="1">
            <a:spLocks/>
          </p:cNvSpPr>
          <p:nvPr/>
        </p:nvSpPr>
        <p:spPr>
          <a:xfrm>
            <a:off x="149523" y="509436"/>
            <a:ext cx="12042477" cy="1006264"/>
          </a:xfrm>
          <a:prstGeom prst="rect">
            <a:avLst/>
          </a:prstGeom>
        </p:spPr>
        <p:txBody>
          <a:bodyPr/>
          <a:lstStyle>
            <a:lvl1pPr marL="0" indent="0" algn="l" defTabSz="914400" rtl="0" eaLnBrk="1" latinLnBrk="0" hangingPunct="1">
              <a:spcBef>
                <a:spcPct val="20000"/>
              </a:spcBef>
              <a:buClr>
                <a:schemeClr val="accent1"/>
              </a:buClr>
              <a:buFont typeface="Arial" pitchFamily="34" charset="0"/>
              <a:buNone/>
              <a:defRPr sz="1600" kern="1200">
                <a:solidFill>
                  <a:schemeClr val="tx1"/>
                </a:solidFill>
                <a:latin typeface="+mn-lt"/>
                <a:ea typeface="+mn-ea"/>
                <a:cs typeface="+mn-cs"/>
              </a:defRPr>
            </a:lvl1pPr>
            <a:lvl2pPr marL="457200" indent="0" algn="l" defTabSz="914400" rtl="0" eaLnBrk="1" latinLnBrk="0" hangingPunct="1">
              <a:spcBef>
                <a:spcPct val="20000"/>
              </a:spcBef>
              <a:buClr>
                <a:schemeClr val="accent1"/>
              </a:buClr>
              <a:buFont typeface="Arial" pitchFamily="34" charset="0"/>
              <a:buNone/>
              <a:defRPr sz="18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83C8CF"/>
              </a:buClr>
              <a:buSzTx/>
              <a:buFont typeface="Arial" pitchFamily="34" charset="0"/>
              <a:buNone/>
              <a:tabLst/>
              <a:defRPr/>
            </a:pPr>
            <a:r>
              <a:rPr lang="en-AU" sz="1050" dirty="0">
                <a:latin typeface="Century Gothic"/>
              </a:rPr>
              <a:t>The ad generates strong interest and inspiration throughout. Interest piques to it’s highest point at the very beginning of the ad – the first viewing of this unique editing style. Inspiration follows at key moments throughout, such as after seeing the handicapped athletes (11s),  after the line “if we don’t fit the sport, we will change the sport” (31s), or during the speech for change (56s). There is a spike in annoyance at 51s, where the athletes are seen kneeling. The open ended responses (slide 10) revealed that 1 in 10 find this action to be disrespectful to the American flag. The ad ends on feelings of happiness after viewing approx. 9s of athletes succeeding and embracing each other. People feel inspired when the Nike logo flashes on screen.</a:t>
            </a:r>
            <a:endParaRPr kumimoji="0" lang="en-AU" sz="1050" b="0" i="0" u="none" strike="noStrike" kern="1200" cap="none" spc="0" normalizeH="0" baseline="0" noProof="0" dirty="0">
              <a:ln>
                <a:noFill/>
              </a:ln>
              <a:effectLst/>
              <a:uLnTx/>
              <a:uFillTx/>
              <a:latin typeface="Century Gothic"/>
            </a:endParaRPr>
          </a:p>
        </p:txBody>
      </p:sp>
      <p:sp>
        <p:nvSpPr>
          <p:cNvPr id="116" name="TextBox 115">
            <a:extLst>
              <a:ext uri="{FF2B5EF4-FFF2-40B4-BE49-F238E27FC236}">
                <a16:creationId xmlns:a16="http://schemas.microsoft.com/office/drawing/2014/main" id="{5FA9A47D-3559-41EA-A517-40D5ECF6290B}"/>
              </a:ext>
            </a:extLst>
          </p:cNvPr>
          <p:cNvSpPr txBox="1"/>
          <p:nvPr/>
        </p:nvSpPr>
        <p:spPr>
          <a:xfrm>
            <a:off x="2442000" y="6310255"/>
            <a:ext cx="7308000" cy="371739"/>
          </a:xfrm>
          <a:prstGeom prst="rect">
            <a:avLst/>
          </a:prstGeom>
          <a:noFill/>
        </p:spPr>
        <p:txBody>
          <a:bodyPr wrap="square" rtlCol="0">
            <a:noAutofit/>
          </a:bodyPr>
          <a:lstStyle/>
          <a:p>
            <a:pPr algn="ctr">
              <a:defRPr/>
            </a:pPr>
            <a:r>
              <a:rPr lang="en-AU" sz="900" dirty="0">
                <a:solidFill>
                  <a:schemeClr val="tx1">
                    <a:lumMod val="75000"/>
                  </a:schemeClr>
                </a:solidFill>
              </a:rPr>
              <a:t>Moment  by Moment</a:t>
            </a:r>
          </a:p>
          <a:p>
            <a:pPr algn="ctr">
              <a:defRPr/>
            </a:pPr>
            <a:r>
              <a:rPr lang="en-AU" sz="900" dirty="0">
                <a:solidFill>
                  <a:schemeClr val="tx1">
                    <a:lumMod val="75000"/>
                  </a:schemeClr>
                </a:solidFill>
              </a:rPr>
              <a:t>Base: Total (</a:t>
            </a:r>
            <a:r>
              <a:rPr lang="en-AU" sz="900" i="1" dirty="0">
                <a:solidFill>
                  <a:schemeClr val="tx1">
                    <a:lumMod val="75000"/>
                  </a:schemeClr>
                </a:solidFill>
              </a:rPr>
              <a:t>n</a:t>
            </a:r>
            <a:r>
              <a:rPr lang="en-AU" sz="900" dirty="0">
                <a:solidFill>
                  <a:schemeClr val="tx1">
                    <a:lumMod val="75000"/>
                  </a:schemeClr>
                </a:solidFill>
              </a:rPr>
              <a:t>=158)</a:t>
            </a:r>
          </a:p>
        </p:txBody>
      </p:sp>
      <p:sp>
        <p:nvSpPr>
          <p:cNvPr id="9" name="TextBox 8">
            <a:extLst>
              <a:ext uri="{FF2B5EF4-FFF2-40B4-BE49-F238E27FC236}">
                <a16:creationId xmlns:a16="http://schemas.microsoft.com/office/drawing/2014/main" id="{D68F6FD5-6B3C-49F2-98D1-B960FB426296}"/>
              </a:ext>
            </a:extLst>
          </p:cNvPr>
          <p:cNvSpPr txBox="1"/>
          <p:nvPr/>
        </p:nvSpPr>
        <p:spPr>
          <a:xfrm rot="16200000">
            <a:off x="-415614" y="3339444"/>
            <a:ext cx="1743444" cy="253916"/>
          </a:xfrm>
          <a:prstGeom prst="rect">
            <a:avLst/>
          </a:prstGeom>
          <a:noFill/>
        </p:spPr>
        <p:txBody>
          <a:bodyPr wrap="square" rtlCol="0">
            <a:spAutoFit/>
          </a:bodyPr>
          <a:lstStyle/>
          <a:p>
            <a:pPr algn="ctr"/>
            <a:r>
              <a:rPr lang="en-AU" sz="1000" dirty="0">
                <a:latin typeface="Century Gothic" panose="020B0502020202020204" pitchFamily="34" charset="0"/>
              </a:rPr>
              <a:t>NUMBER OF CLICKS</a:t>
            </a:r>
          </a:p>
        </p:txBody>
      </p:sp>
      <p:sp>
        <p:nvSpPr>
          <p:cNvPr id="10" name="TextBox 1">
            <a:extLst>
              <a:ext uri="{FF2B5EF4-FFF2-40B4-BE49-F238E27FC236}">
                <a16:creationId xmlns:a16="http://schemas.microsoft.com/office/drawing/2014/main" id="{028D60D7-E8BC-48E6-B8AE-6FD6373CC69A}"/>
              </a:ext>
            </a:extLst>
          </p:cNvPr>
          <p:cNvSpPr txBox="1"/>
          <p:nvPr/>
        </p:nvSpPr>
        <p:spPr>
          <a:xfrm>
            <a:off x="5671110" y="5694906"/>
            <a:ext cx="1366408" cy="26147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AU" sz="900" dirty="0">
                <a:latin typeface="Century Gothic" panose="020B0502020202020204" pitchFamily="34" charset="0"/>
              </a:rPr>
              <a:t>SECONDS</a:t>
            </a:r>
            <a:endParaRPr lang="en-AU" sz="600" dirty="0">
              <a:latin typeface="Century Gothic" panose="020B0502020202020204" pitchFamily="34" charset="0"/>
            </a:endParaRPr>
          </a:p>
        </p:txBody>
      </p:sp>
      <p:sp>
        <p:nvSpPr>
          <p:cNvPr id="6" name="TextBox 5">
            <a:extLst>
              <a:ext uri="{FF2B5EF4-FFF2-40B4-BE49-F238E27FC236}">
                <a16:creationId xmlns:a16="http://schemas.microsoft.com/office/drawing/2014/main" id="{98B5ED67-2D83-4E15-9C40-E61A3BF5F350}"/>
              </a:ext>
            </a:extLst>
          </p:cNvPr>
          <p:cNvSpPr txBox="1"/>
          <p:nvPr/>
        </p:nvSpPr>
        <p:spPr>
          <a:xfrm>
            <a:off x="954544" y="1623072"/>
            <a:ext cx="833537"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00B0F0"/>
                </a:solidFill>
                <a:latin typeface="Century Gothic"/>
              </a:rPr>
              <a:t>Interested</a:t>
            </a:r>
            <a:endParaRPr lang="en-US" sz="1200" b="1" dirty="0">
              <a:solidFill>
                <a:srgbClr val="00B0F0"/>
              </a:solidFill>
              <a:latin typeface="Century Gothic"/>
            </a:endParaRPr>
          </a:p>
        </p:txBody>
      </p:sp>
      <p:sp>
        <p:nvSpPr>
          <p:cNvPr id="7" name="TextBox 6">
            <a:extLst>
              <a:ext uri="{FF2B5EF4-FFF2-40B4-BE49-F238E27FC236}">
                <a16:creationId xmlns:a16="http://schemas.microsoft.com/office/drawing/2014/main" id="{4B6C87FF-C306-4CD6-80FE-A58E2D16BAB1}"/>
              </a:ext>
            </a:extLst>
          </p:cNvPr>
          <p:cNvSpPr txBox="1"/>
          <p:nvPr/>
        </p:nvSpPr>
        <p:spPr>
          <a:xfrm>
            <a:off x="2915338" y="3243978"/>
            <a:ext cx="833537"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00B0F0"/>
                </a:solidFill>
                <a:latin typeface="Century Gothic"/>
              </a:rPr>
              <a:t>Interested</a:t>
            </a:r>
            <a:endParaRPr lang="en-US" sz="1200" b="1" dirty="0">
              <a:solidFill>
                <a:srgbClr val="00B0F0"/>
              </a:solidFill>
              <a:latin typeface="Century Gothic"/>
            </a:endParaRPr>
          </a:p>
        </p:txBody>
      </p:sp>
      <p:sp>
        <p:nvSpPr>
          <p:cNvPr id="12" name="TextBox 11">
            <a:extLst>
              <a:ext uri="{FF2B5EF4-FFF2-40B4-BE49-F238E27FC236}">
                <a16:creationId xmlns:a16="http://schemas.microsoft.com/office/drawing/2014/main" id="{3701AB1A-AF19-488D-B645-B110F0F698C9}"/>
              </a:ext>
            </a:extLst>
          </p:cNvPr>
          <p:cNvSpPr txBox="1"/>
          <p:nvPr/>
        </p:nvSpPr>
        <p:spPr>
          <a:xfrm>
            <a:off x="4715563" y="3505953"/>
            <a:ext cx="833537"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00B0F0"/>
                </a:solidFill>
                <a:latin typeface="Century Gothic"/>
              </a:rPr>
              <a:t>Interested</a:t>
            </a:r>
            <a:endParaRPr lang="en-US" sz="1200" b="1" dirty="0">
              <a:solidFill>
                <a:srgbClr val="00B0F0"/>
              </a:solidFill>
              <a:latin typeface="Century Gothic"/>
            </a:endParaRPr>
          </a:p>
        </p:txBody>
      </p:sp>
      <p:sp>
        <p:nvSpPr>
          <p:cNvPr id="13" name="TextBox 12">
            <a:extLst>
              <a:ext uri="{FF2B5EF4-FFF2-40B4-BE49-F238E27FC236}">
                <a16:creationId xmlns:a16="http://schemas.microsoft.com/office/drawing/2014/main" id="{051C4E88-2AF8-4DC7-B4EF-DDD4CEAACFD2}"/>
              </a:ext>
            </a:extLst>
          </p:cNvPr>
          <p:cNvSpPr txBox="1"/>
          <p:nvPr/>
        </p:nvSpPr>
        <p:spPr>
          <a:xfrm>
            <a:off x="5837940" y="3739353"/>
            <a:ext cx="833537"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00B0F0"/>
                </a:solidFill>
                <a:latin typeface="Century Gothic"/>
              </a:rPr>
              <a:t>Interested</a:t>
            </a:r>
            <a:endParaRPr lang="en-US" sz="1200" b="1" dirty="0">
              <a:solidFill>
                <a:srgbClr val="00B0F0"/>
              </a:solidFill>
              <a:latin typeface="Century Gothic"/>
            </a:endParaRPr>
          </a:p>
        </p:txBody>
      </p:sp>
      <p:sp>
        <p:nvSpPr>
          <p:cNvPr id="14" name="TextBox 13">
            <a:extLst>
              <a:ext uri="{FF2B5EF4-FFF2-40B4-BE49-F238E27FC236}">
                <a16:creationId xmlns:a16="http://schemas.microsoft.com/office/drawing/2014/main" id="{BCA91CE5-F879-40EA-845D-CCAF9581732B}"/>
              </a:ext>
            </a:extLst>
          </p:cNvPr>
          <p:cNvSpPr txBox="1"/>
          <p:nvPr/>
        </p:nvSpPr>
        <p:spPr>
          <a:xfrm>
            <a:off x="6543548" y="3729828"/>
            <a:ext cx="833537"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00B0F0"/>
                </a:solidFill>
                <a:latin typeface="Century Gothic"/>
              </a:rPr>
              <a:t>Interested</a:t>
            </a:r>
            <a:endParaRPr lang="en-US" sz="1200" b="1" dirty="0">
              <a:solidFill>
                <a:srgbClr val="00B0F0"/>
              </a:solidFill>
              <a:latin typeface="Century Gothic"/>
            </a:endParaRPr>
          </a:p>
        </p:txBody>
      </p:sp>
      <p:sp>
        <p:nvSpPr>
          <p:cNvPr id="15" name="TextBox 14">
            <a:extLst>
              <a:ext uri="{FF2B5EF4-FFF2-40B4-BE49-F238E27FC236}">
                <a16:creationId xmlns:a16="http://schemas.microsoft.com/office/drawing/2014/main" id="{D54E155B-0591-4C3A-B12B-10CA01C49C8A}"/>
              </a:ext>
            </a:extLst>
          </p:cNvPr>
          <p:cNvSpPr txBox="1"/>
          <p:nvPr/>
        </p:nvSpPr>
        <p:spPr>
          <a:xfrm>
            <a:off x="8371533" y="3731279"/>
            <a:ext cx="833537"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00B0F0"/>
                </a:solidFill>
                <a:latin typeface="Century Gothic"/>
              </a:rPr>
              <a:t>Interested</a:t>
            </a:r>
            <a:endParaRPr lang="en-US" sz="1200" b="1" dirty="0">
              <a:solidFill>
                <a:srgbClr val="00B0F0"/>
              </a:solidFill>
              <a:latin typeface="Century Gothic"/>
            </a:endParaRPr>
          </a:p>
        </p:txBody>
      </p:sp>
      <p:sp>
        <p:nvSpPr>
          <p:cNvPr id="16" name="TextBox 15">
            <a:extLst>
              <a:ext uri="{FF2B5EF4-FFF2-40B4-BE49-F238E27FC236}">
                <a16:creationId xmlns:a16="http://schemas.microsoft.com/office/drawing/2014/main" id="{5A6501F6-16FC-434C-AC7E-41651CC5A4CC}"/>
              </a:ext>
            </a:extLst>
          </p:cNvPr>
          <p:cNvSpPr txBox="1"/>
          <p:nvPr/>
        </p:nvSpPr>
        <p:spPr>
          <a:xfrm>
            <a:off x="2103382" y="2790652"/>
            <a:ext cx="734386"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AB74D5"/>
                </a:solidFill>
                <a:latin typeface="Century Gothic"/>
              </a:rPr>
              <a:t>Inspired</a:t>
            </a:r>
            <a:endParaRPr lang="en-US" sz="1200" b="1" dirty="0">
              <a:solidFill>
                <a:srgbClr val="AB74D5"/>
              </a:solidFill>
              <a:latin typeface="Century Gothic"/>
            </a:endParaRPr>
          </a:p>
        </p:txBody>
      </p:sp>
      <p:sp>
        <p:nvSpPr>
          <p:cNvPr id="17" name="TextBox 16">
            <a:extLst>
              <a:ext uri="{FF2B5EF4-FFF2-40B4-BE49-F238E27FC236}">
                <a16:creationId xmlns:a16="http://schemas.microsoft.com/office/drawing/2014/main" id="{0C6BB090-6A71-4908-B293-62C26FCBF3EC}"/>
              </a:ext>
            </a:extLst>
          </p:cNvPr>
          <p:cNvSpPr txBox="1"/>
          <p:nvPr/>
        </p:nvSpPr>
        <p:spPr>
          <a:xfrm>
            <a:off x="1654982" y="3264479"/>
            <a:ext cx="734386"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AB74D5"/>
                </a:solidFill>
                <a:latin typeface="Century Gothic"/>
              </a:rPr>
              <a:t>Inspired</a:t>
            </a:r>
            <a:endParaRPr lang="en-US" sz="1200" b="1" dirty="0">
              <a:solidFill>
                <a:srgbClr val="AB74D5"/>
              </a:solidFill>
              <a:latin typeface="Century Gothic"/>
            </a:endParaRPr>
          </a:p>
        </p:txBody>
      </p:sp>
      <p:sp>
        <p:nvSpPr>
          <p:cNvPr id="30" name="TextBox 29">
            <a:extLst>
              <a:ext uri="{FF2B5EF4-FFF2-40B4-BE49-F238E27FC236}">
                <a16:creationId xmlns:a16="http://schemas.microsoft.com/office/drawing/2014/main" id="{8EFB8596-BD70-4288-B341-534FF4EED7D0}"/>
              </a:ext>
            </a:extLst>
          </p:cNvPr>
          <p:cNvSpPr txBox="1"/>
          <p:nvPr/>
        </p:nvSpPr>
        <p:spPr>
          <a:xfrm>
            <a:off x="3222690" y="3476910"/>
            <a:ext cx="734386"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AB74D5"/>
                </a:solidFill>
                <a:latin typeface="Century Gothic"/>
              </a:rPr>
              <a:t>Inspired</a:t>
            </a:r>
            <a:endParaRPr lang="en-US" sz="1200" b="1" dirty="0">
              <a:solidFill>
                <a:srgbClr val="AB74D5"/>
              </a:solidFill>
              <a:latin typeface="Century Gothic"/>
            </a:endParaRPr>
          </a:p>
        </p:txBody>
      </p:sp>
      <p:sp>
        <p:nvSpPr>
          <p:cNvPr id="39" name="TextBox 38">
            <a:extLst>
              <a:ext uri="{FF2B5EF4-FFF2-40B4-BE49-F238E27FC236}">
                <a16:creationId xmlns:a16="http://schemas.microsoft.com/office/drawing/2014/main" id="{879E9C18-D298-45CE-8AD7-FF32636E243B}"/>
              </a:ext>
            </a:extLst>
          </p:cNvPr>
          <p:cNvSpPr txBox="1"/>
          <p:nvPr/>
        </p:nvSpPr>
        <p:spPr>
          <a:xfrm>
            <a:off x="3831962" y="3032126"/>
            <a:ext cx="734386"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AB74D5"/>
                </a:solidFill>
                <a:latin typeface="Century Gothic"/>
              </a:rPr>
              <a:t>Inspired</a:t>
            </a:r>
            <a:endParaRPr lang="en-US" sz="1200" b="1" dirty="0">
              <a:solidFill>
                <a:srgbClr val="AB74D5"/>
              </a:solidFill>
              <a:latin typeface="Century Gothic"/>
            </a:endParaRPr>
          </a:p>
        </p:txBody>
      </p:sp>
      <p:sp>
        <p:nvSpPr>
          <p:cNvPr id="64" name="TextBox 63">
            <a:extLst>
              <a:ext uri="{FF2B5EF4-FFF2-40B4-BE49-F238E27FC236}">
                <a16:creationId xmlns:a16="http://schemas.microsoft.com/office/drawing/2014/main" id="{B736F03F-FE15-4736-8199-4B12A773EDD3}"/>
              </a:ext>
            </a:extLst>
          </p:cNvPr>
          <p:cNvSpPr txBox="1"/>
          <p:nvPr/>
        </p:nvSpPr>
        <p:spPr>
          <a:xfrm>
            <a:off x="4559640" y="2812058"/>
            <a:ext cx="734386"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AB74D5"/>
                </a:solidFill>
                <a:latin typeface="Century Gothic"/>
              </a:rPr>
              <a:t>Inspired</a:t>
            </a:r>
            <a:endParaRPr lang="en-US" sz="1200" b="1" dirty="0">
              <a:solidFill>
                <a:srgbClr val="AB74D5"/>
              </a:solidFill>
              <a:latin typeface="Century Gothic"/>
            </a:endParaRPr>
          </a:p>
        </p:txBody>
      </p:sp>
      <p:sp>
        <p:nvSpPr>
          <p:cNvPr id="66" name="TextBox 65">
            <a:extLst>
              <a:ext uri="{FF2B5EF4-FFF2-40B4-BE49-F238E27FC236}">
                <a16:creationId xmlns:a16="http://schemas.microsoft.com/office/drawing/2014/main" id="{DB3649B9-D068-45A2-8464-0C62FAFACDB5}"/>
              </a:ext>
            </a:extLst>
          </p:cNvPr>
          <p:cNvSpPr txBox="1"/>
          <p:nvPr/>
        </p:nvSpPr>
        <p:spPr>
          <a:xfrm>
            <a:off x="5103554" y="2796626"/>
            <a:ext cx="734386"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AB74D5"/>
                </a:solidFill>
                <a:latin typeface="Century Gothic"/>
              </a:rPr>
              <a:t>Inspired</a:t>
            </a:r>
            <a:endParaRPr lang="en-US" sz="1200" b="1" dirty="0">
              <a:solidFill>
                <a:srgbClr val="AB74D5"/>
              </a:solidFill>
              <a:latin typeface="Century Gothic"/>
            </a:endParaRPr>
          </a:p>
        </p:txBody>
      </p:sp>
      <p:sp>
        <p:nvSpPr>
          <p:cNvPr id="68" name="TextBox 67">
            <a:extLst>
              <a:ext uri="{FF2B5EF4-FFF2-40B4-BE49-F238E27FC236}">
                <a16:creationId xmlns:a16="http://schemas.microsoft.com/office/drawing/2014/main" id="{B8CB16E8-4769-474A-ACF9-2658A442F0F4}"/>
              </a:ext>
            </a:extLst>
          </p:cNvPr>
          <p:cNvSpPr txBox="1"/>
          <p:nvPr/>
        </p:nvSpPr>
        <p:spPr>
          <a:xfrm>
            <a:off x="5361614" y="3467240"/>
            <a:ext cx="734386"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AB74D5"/>
                </a:solidFill>
                <a:latin typeface="Century Gothic"/>
              </a:rPr>
              <a:t>Inspired</a:t>
            </a:r>
            <a:endParaRPr lang="en-US" sz="1200" b="1" dirty="0">
              <a:solidFill>
                <a:srgbClr val="AB74D5"/>
              </a:solidFill>
              <a:latin typeface="Century Gothic"/>
            </a:endParaRPr>
          </a:p>
        </p:txBody>
      </p:sp>
      <p:sp>
        <p:nvSpPr>
          <p:cNvPr id="72" name="TextBox 71">
            <a:extLst>
              <a:ext uri="{FF2B5EF4-FFF2-40B4-BE49-F238E27FC236}">
                <a16:creationId xmlns:a16="http://schemas.microsoft.com/office/drawing/2014/main" id="{2D1C2122-7687-4159-8F83-96DB4085FEE1}"/>
              </a:ext>
            </a:extLst>
          </p:cNvPr>
          <p:cNvSpPr txBox="1"/>
          <p:nvPr/>
        </p:nvSpPr>
        <p:spPr>
          <a:xfrm>
            <a:off x="7661908" y="2791127"/>
            <a:ext cx="734386"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AB74D5"/>
                </a:solidFill>
                <a:latin typeface="Century Gothic"/>
              </a:rPr>
              <a:t>Inspired</a:t>
            </a:r>
            <a:endParaRPr lang="en-US" sz="1200" b="1" dirty="0">
              <a:solidFill>
                <a:srgbClr val="AB74D5"/>
              </a:solidFill>
              <a:latin typeface="Century Gothic"/>
            </a:endParaRPr>
          </a:p>
        </p:txBody>
      </p:sp>
      <p:sp>
        <p:nvSpPr>
          <p:cNvPr id="74" name="TextBox 73">
            <a:extLst>
              <a:ext uri="{FF2B5EF4-FFF2-40B4-BE49-F238E27FC236}">
                <a16:creationId xmlns:a16="http://schemas.microsoft.com/office/drawing/2014/main" id="{2E6FF9B7-3D4F-454A-8E94-F19C0AF14E5B}"/>
              </a:ext>
            </a:extLst>
          </p:cNvPr>
          <p:cNvSpPr txBox="1"/>
          <p:nvPr/>
        </p:nvSpPr>
        <p:spPr>
          <a:xfrm>
            <a:off x="7272100" y="3467240"/>
            <a:ext cx="734386"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AB74D5"/>
                </a:solidFill>
                <a:latin typeface="Century Gothic"/>
              </a:rPr>
              <a:t>Inspired</a:t>
            </a:r>
            <a:endParaRPr lang="en-US" sz="1200" b="1" dirty="0">
              <a:solidFill>
                <a:srgbClr val="AB74D5"/>
              </a:solidFill>
              <a:latin typeface="Century Gothic"/>
            </a:endParaRPr>
          </a:p>
        </p:txBody>
      </p:sp>
      <p:sp>
        <p:nvSpPr>
          <p:cNvPr id="76" name="TextBox 75">
            <a:extLst>
              <a:ext uri="{FF2B5EF4-FFF2-40B4-BE49-F238E27FC236}">
                <a16:creationId xmlns:a16="http://schemas.microsoft.com/office/drawing/2014/main" id="{C6542CB7-95B2-461A-BC29-7BF657B24941}"/>
              </a:ext>
            </a:extLst>
          </p:cNvPr>
          <p:cNvSpPr txBox="1"/>
          <p:nvPr/>
        </p:nvSpPr>
        <p:spPr>
          <a:xfrm>
            <a:off x="8621602" y="3032601"/>
            <a:ext cx="734386"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AB74D5"/>
                </a:solidFill>
                <a:latin typeface="Century Gothic"/>
              </a:rPr>
              <a:t>Inspired</a:t>
            </a:r>
            <a:endParaRPr lang="en-US" sz="1200" b="1" dirty="0">
              <a:solidFill>
                <a:srgbClr val="AB74D5"/>
              </a:solidFill>
              <a:latin typeface="Century Gothic"/>
            </a:endParaRPr>
          </a:p>
        </p:txBody>
      </p:sp>
      <p:sp>
        <p:nvSpPr>
          <p:cNvPr id="78" name="TextBox 77">
            <a:extLst>
              <a:ext uri="{FF2B5EF4-FFF2-40B4-BE49-F238E27FC236}">
                <a16:creationId xmlns:a16="http://schemas.microsoft.com/office/drawing/2014/main" id="{AC9136A2-77DB-495A-AAC8-34146CEECB1B}"/>
              </a:ext>
            </a:extLst>
          </p:cNvPr>
          <p:cNvSpPr txBox="1"/>
          <p:nvPr/>
        </p:nvSpPr>
        <p:spPr>
          <a:xfrm>
            <a:off x="9651397" y="3264479"/>
            <a:ext cx="734386"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AB74D5"/>
                </a:solidFill>
                <a:latin typeface="Century Gothic"/>
              </a:rPr>
              <a:t>Inspired</a:t>
            </a:r>
            <a:endParaRPr lang="en-US" sz="1200" b="1" dirty="0">
              <a:solidFill>
                <a:srgbClr val="AB74D5"/>
              </a:solidFill>
              <a:latin typeface="Century Gothic"/>
            </a:endParaRPr>
          </a:p>
        </p:txBody>
      </p:sp>
      <p:sp>
        <p:nvSpPr>
          <p:cNvPr id="80" name="TextBox 79">
            <a:extLst>
              <a:ext uri="{FF2B5EF4-FFF2-40B4-BE49-F238E27FC236}">
                <a16:creationId xmlns:a16="http://schemas.microsoft.com/office/drawing/2014/main" id="{AA81DD7C-1C84-4203-8136-5A14D86EF80F}"/>
              </a:ext>
            </a:extLst>
          </p:cNvPr>
          <p:cNvSpPr txBox="1"/>
          <p:nvPr/>
        </p:nvSpPr>
        <p:spPr>
          <a:xfrm>
            <a:off x="10169825" y="3262598"/>
            <a:ext cx="734386"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AB74D5"/>
                </a:solidFill>
                <a:latin typeface="Century Gothic"/>
              </a:rPr>
              <a:t>Inspired</a:t>
            </a:r>
            <a:endParaRPr lang="en-US" sz="1200" b="1" dirty="0">
              <a:solidFill>
                <a:srgbClr val="AB74D5"/>
              </a:solidFill>
              <a:latin typeface="Century Gothic"/>
            </a:endParaRPr>
          </a:p>
        </p:txBody>
      </p:sp>
      <p:sp>
        <p:nvSpPr>
          <p:cNvPr id="82" name="TextBox 81">
            <a:extLst>
              <a:ext uri="{FF2B5EF4-FFF2-40B4-BE49-F238E27FC236}">
                <a16:creationId xmlns:a16="http://schemas.microsoft.com/office/drawing/2014/main" id="{715D21E5-C02A-485C-8CD1-3B5CE6212AAF}"/>
              </a:ext>
            </a:extLst>
          </p:cNvPr>
          <p:cNvSpPr txBox="1"/>
          <p:nvPr/>
        </p:nvSpPr>
        <p:spPr>
          <a:xfrm>
            <a:off x="11234306" y="3926765"/>
            <a:ext cx="734386"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AB74D5"/>
                </a:solidFill>
                <a:latin typeface="Century Gothic"/>
              </a:rPr>
              <a:t>Inspired</a:t>
            </a:r>
            <a:endParaRPr lang="en-US" sz="1200" b="1" dirty="0">
              <a:solidFill>
                <a:srgbClr val="AB74D5"/>
              </a:solidFill>
              <a:latin typeface="Century Gothic"/>
            </a:endParaRPr>
          </a:p>
        </p:txBody>
      </p:sp>
      <p:sp>
        <p:nvSpPr>
          <p:cNvPr id="84" name="TextBox 83">
            <a:extLst>
              <a:ext uri="{FF2B5EF4-FFF2-40B4-BE49-F238E27FC236}">
                <a16:creationId xmlns:a16="http://schemas.microsoft.com/office/drawing/2014/main" id="{98FCB24F-8709-470A-809A-3EBA932FE888}"/>
              </a:ext>
            </a:extLst>
          </p:cNvPr>
          <p:cNvSpPr txBox="1"/>
          <p:nvPr/>
        </p:nvSpPr>
        <p:spPr>
          <a:xfrm>
            <a:off x="6779204" y="2549178"/>
            <a:ext cx="734386"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FF0000"/>
                </a:solidFill>
                <a:latin typeface="Century Gothic"/>
              </a:rPr>
              <a:t>Annoyed</a:t>
            </a:r>
            <a:endParaRPr lang="en-US" sz="1200" b="1" dirty="0">
              <a:solidFill>
                <a:srgbClr val="FF0000"/>
              </a:solidFill>
              <a:latin typeface="Century Gothic"/>
            </a:endParaRPr>
          </a:p>
        </p:txBody>
      </p:sp>
      <p:sp>
        <p:nvSpPr>
          <p:cNvPr id="88" name="TextBox 87">
            <a:extLst>
              <a:ext uri="{FF2B5EF4-FFF2-40B4-BE49-F238E27FC236}">
                <a16:creationId xmlns:a16="http://schemas.microsoft.com/office/drawing/2014/main" id="{C94BF94D-3037-4122-81A5-3750A05AB6F2}"/>
              </a:ext>
            </a:extLst>
          </p:cNvPr>
          <p:cNvSpPr txBox="1"/>
          <p:nvPr/>
        </p:nvSpPr>
        <p:spPr>
          <a:xfrm>
            <a:off x="7174183" y="3262598"/>
            <a:ext cx="734386"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FF0000"/>
                </a:solidFill>
                <a:latin typeface="Century Gothic"/>
              </a:rPr>
              <a:t>Annoyed</a:t>
            </a:r>
            <a:endParaRPr lang="en-US" sz="1200" b="1" dirty="0">
              <a:solidFill>
                <a:srgbClr val="FF0000"/>
              </a:solidFill>
              <a:latin typeface="Century Gothic"/>
            </a:endParaRPr>
          </a:p>
        </p:txBody>
      </p:sp>
      <p:sp>
        <p:nvSpPr>
          <p:cNvPr id="90" name="TextBox 89">
            <a:extLst>
              <a:ext uri="{FF2B5EF4-FFF2-40B4-BE49-F238E27FC236}">
                <a16:creationId xmlns:a16="http://schemas.microsoft.com/office/drawing/2014/main" id="{C4401100-11E2-44B4-8970-95873E80EC93}"/>
              </a:ext>
            </a:extLst>
          </p:cNvPr>
          <p:cNvSpPr txBox="1"/>
          <p:nvPr/>
        </p:nvSpPr>
        <p:spPr>
          <a:xfrm>
            <a:off x="2470575" y="3747427"/>
            <a:ext cx="833537"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00B0F0"/>
                </a:solidFill>
                <a:latin typeface="Century Gothic"/>
              </a:rPr>
              <a:t>Interested</a:t>
            </a:r>
            <a:endParaRPr lang="en-US" sz="1200" b="1" dirty="0">
              <a:solidFill>
                <a:srgbClr val="00B0F0"/>
              </a:solidFill>
              <a:latin typeface="Century Gothic"/>
            </a:endParaRPr>
          </a:p>
        </p:txBody>
      </p:sp>
      <p:sp>
        <p:nvSpPr>
          <p:cNvPr id="92" name="TextBox 91">
            <a:extLst>
              <a:ext uri="{FF2B5EF4-FFF2-40B4-BE49-F238E27FC236}">
                <a16:creationId xmlns:a16="http://schemas.microsoft.com/office/drawing/2014/main" id="{D5819DC4-CD36-446F-8520-E67EBB5CDB7A}"/>
              </a:ext>
            </a:extLst>
          </p:cNvPr>
          <p:cNvSpPr txBox="1"/>
          <p:nvPr/>
        </p:nvSpPr>
        <p:spPr>
          <a:xfrm>
            <a:off x="10738957" y="3033853"/>
            <a:ext cx="734386"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92D050"/>
                </a:solidFill>
                <a:latin typeface="Century Gothic"/>
              </a:rPr>
              <a:t>Happy</a:t>
            </a:r>
            <a:endParaRPr lang="en-US" sz="1200" b="1" dirty="0">
              <a:solidFill>
                <a:srgbClr val="92D050"/>
              </a:solidFill>
              <a:latin typeface="Century Gothic"/>
            </a:endParaRPr>
          </a:p>
        </p:txBody>
      </p:sp>
      <p:sp>
        <p:nvSpPr>
          <p:cNvPr id="96" name="Slide Number Placeholder 32">
            <a:extLst>
              <a:ext uri="{FF2B5EF4-FFF2-40B4-BE49-F238E27FC236}">
                <a16:creationId xmlns:a16="http://schemas.microsoft.com/office/drawing/2014/main" id="{261E5C35-909B-4029-A6E0-4D3629762C18}"/>
              </a:ext>
            </a:extLst>
          </p:cNvPr>
          <p:cNvSpPr txBox="1">
            <a:spLocks/>
          </p:cNvSpPr>
          <p:nvPr/>
        </p:nvSpPr>
        <p:spPr>
          <a:xfrm>
            <a:off x="8364792" y="6281538"/>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36A07F-1864-4503-AB4B-AEADCDE171ED}" type="slidenum">
              <a:rPr lang="en-AU" sz="1200" smtClean="0">
                <a:solidFill>
                  <a:schemeClr val="bg1">
                    <a:lumMod val="50000"/>
                  </a:schemeClr>
                </a:solidFill>
              </a:rPr>
              <a:pPr algn="r"/>
              <a:t>11</a:t>
            </a:fld>
            <a:endParaRPr lang="en-AU" sz="1200" dirty="0">
              <a:solidFill>
                <a:schemeClr val="bg1">
                  <a:lumMod val="50000"/>
                </a:schemeClr>
              </a:solidFill>
            </a:endParaRPr>
          </a:p>
        </p:txBody>
      </p:sp>
      <p:pic>
        <p:nvPicPr>
          <p:cNvPr id="98" name="Picture 97" descr="A person posing for a picture&#10;&#10;Description automatically generated">
            <a:extLst>
              <a:ext uri="{FF2B5EF4-FFF2-40B4-BE49-F238E27FC236}">
                <a16:creationId xmlns:a16="http://schemas.microsoft.com/office/drawing/2014/main" id="{A769199A-835D-4A97-8597-1D540BC8CE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9425" y="1287462"/>
            <a:ext cx="676884" cy="380747"/>
          </a:xfrm>
          <a:prstGeom prst="rect">
            <a:avLst/>
          </a:prstGeom>
        </p:spPr>
      </p:pic>
      <p:pic>
        <p:nvPicPr>
          <p:cNvPr id="103" name="Picture 102" descr="A picture containing small, person, sitting, little&#10;&#10;Description automatically generated">
            <a:extLst>
              <a:ext uri="{FF2B5EF4-FFF2-40B4-BE49-F238E27FC236}">
                <a16:creationId xmlns:a16="http://schemas.microsoft.com/office/drawing/2014/main" id="{0786267F-C6A2-485A-BBB5-EE3F988A0A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0290" y="2972567"/>
            <a:ext cx="660857" cy="371732"/>
          </a:xfrm>
          <a:prstGeom prst="rect">
            <a:avLst/>
          </a:prstGeom>
        </p:spPr>
      </p:pic>
      <p:pic>
        <p:nvPicPr>
          <p:cNvPr id="107" name="Picture 106" descr="A person standing in front of a beach&#10;&#10;Description automatically generated">
            <a:extLst>
              <a:ext uri="{FF2B5EF4-FFF2-40B4-BE49-F238E27FC236}">
                <a16:creationId xmlns:a16="http://schemas.microsoft.com/office/drawing/2014/main" id="{9D639EF4-E237-45E0-B564-F97C432F46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0824" y="3416052"/>
            <a:ext cx="660858" cy="371733"/>
          </a:xfrm>
          <a:prstGeom prst="rect">
            <a:avLst/>
          </a:prstGeom>
        </p:spPr>
      </p:pic>
      <p:pic>
        <p:nvPicPr>
          <p:cNvPr id="109" name="Picture 108" descr="A person posing for the camera&#10;&#10;Description automatically generated">
            <a:extLst>
              <a:ext uri="{FF2B5EF4-FFF2-40B4-BE49-F238E27FC236}">
                <a16:creationId xmlns:a16="http://schemas.microsoft.com/office/drawing/2014/main" id="{21C5EDA7-77EC-4677-ABAF-747BCF179D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2944" y="2469846"/>
            <a:ext cx="660858" cy="371733"/>
          </a:xfrm>
          <a:prstGeom prst="rect">
            <a:avLst/>
          </a:prstGeom>
        </p:spPr>
      </p:pic>
      <p:pic>
        <p:nvPicPr>
          <p:cNvPr id="111" name="Picture 110" descr="A picture containing grass, person, person, game&#10;&#10;Description automatically generated">
            <a:extLst>
              <a:ext uri="{FF2B5EF4-FFF2-40B4-BE49-F238E27FC236}">
                <a16:creationId xmlns:a16="http://schemas.microsoft.com/office/drawing/2014/main" id="{8F6AF26B-A9BE-4BE5-9035-60BCEAF056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7269" y="2938273"/>
            <a:ext cx="660859" cy="371733"/>
          </a:xfrm>
          <a:prstGeom prst="rect">
            <a:avLst/>
          </a:prstGeom>
        </p:spPr>
      </p:pic>
      <p:pic>
        <p:nvPicPr>
          <p:cNvPr id="113" name="Picture 112" descr="A picture containing wave, outdoor, riding, person&#10;&#10;Description automatically generated">
            <a:extLst>
              <a:ext uri="{FF2B5EF4-FFF2-40B4-BE49-F238E27FC236}">
                <a16:creationId xmlns:a16="http://schemas.microsoft.com/office/drawing/2014/main" id="{E77818F4-434D-40BA-9D43-34FF054131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31962" y="2725522"/>
            <a:ext cx="660858" cy="371733"/>
          </a:xfrm>
          <a:prstGeom prst="rect">
            <a:avLst/>
          </a:prstGeom>
        </p:spPr>
      </p:pic>
      <p:pic>
        <p:nvPicPr>
          <p:cNvPr id="121" name="Picture 120" descr="A picture containing sport, game, road, outdoor&#10;&#10;Description automatically generated">
            <a:extLst>
              <a:ext uri="{FF2B5EF4-FFF2-40B4-BE49-F238E27FC236}">
                <a16:creationId xmlns:a16="http://schemas.microsoft.com/office/drawing/2014/main" id="{78C94830-91C5-4B25-907A-6F09945920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85133" y="2312800"/>
            <a:ext cx="660859" cy="371733"/>
          </a:xfrm>
          <a:prstGeom prst="rect">
            <a:avLst/>
          </a:prstGeom>
        </p:spPr>
      </p:pic>
      <p:pic>
        <p:nvPicPr>
          <p:cNvPr id="123" name="Picture 122" descr="A picture containing sport, game, person, photo&#10;&#10;Description automatically generated">
            <a:extLst>
              <a:ext uri="{FF2B5EF4-FFF2-40B4-BE49-F238E27FC236}">
                <a16:creationId xmlns:a16="http://schemas.microsoft.com/office/drawing/2014/main" id="{EF705B67-A527-40BC-81D5-C4CCD288422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82367" y="2312800"/>
            <a:ext cx="660859" cy="371733"/>
          </a:xfrm>
          <a:prstGeom prst="rect">
            <a:avLst/>
          </a:prstGeom>
        </p:spPr>
      </p:pic>
      <p:pic>
        <p:nvPicPr>
          <p:cNvPr id="125" name="Picture 124" descr="A picture containing building, person, photo, table&#10;&#10;Description automatically generated">
            <a:extLst>
              <a:ext uri="{FF2B5EF4-FFF2-40B4-BE49-F238E27FC236}">
                <a16:creationId xmlns:a16="http://schemas.microsoft.com/office/drawing/2014/main" id="{66321C70-39E8-4041-A92A-42F7BE7E0A3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15562" y="1892080"/>
            <a:ext cx="660860" cy="371734"/>
          </a:xfrm>
          <a:prstGeom prst="rect">
            <a:avLst/>
          </a:prstGeom>
        </p:spPr>
      </p:pic>
      <p:pic>
        <p:nvPicPr>
          <p:cNvPr id="127" name="Picture 126" descr="A picture containing person, laying, photo, small&#10;&#10;Description automatically generated">
            <a:extLst>
              <a:ext uri="{FF2B5EF4-FFF2-40B4-BE49-F238E27FC236}">
                <a16:creationId xmlns:a16="http://schemas.microsoft.com/office/drawing/2014/main" id="{06E2BBA2-F472-4C6F-81E6-78671133946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70747" y="1894982"/>
            <a:ext cx="660859" cy="371733"/>
          </a:xfrm>
          <a:prstGeom prst="rect">
            <a:avLst/>
          </a:prstGeom>
        </p:spPr>
      </p:pic>
      <p:sp>
        <p:nvSpPr>
          <p:cNvPr id="2" name="Text Placeholder 1">
            <a:extLst>
              <a:ext uri="{FF2B5EF4-FFF2-40B4-BE49-F238E27FC236}">
                <a16:creationId xmlns:a16="http://schemas.microsoft.com/office/drawing/2014/main" id="{C0152033-3D0E-4D36-8156-CD464C00D182}"/>
              </a:ext>
            </a:extLst>
          </p:cNvPr>
          <p:cNvSpPr txBox="1">
            <a:spLocks/>
          </p:cNvSpPr>
          <p:nvPr/>
        </p:nvSpPr>
        <p:spPr>
          <a:xfrm>
            <a:off x="149523" y="16250"/>
            <a:ext cx="11998081" cy="660400"/>
          </a:xfrm>
          <a:prstGeom prst="rect">
            <a:avLst/>
          </a:prstGeom>
        </p:spPr>
        <p:txBody>
          <a:bodyPr/>
          <a:lstStyle>
            <a:lvl1pPr marL="0" indent="0" algn="l" defTabSz="914400" rtl="0" eaLnBrk="1" latinLnBrk="0" hangingPunct="1">
              <a:spcBef>
                <a:spcPct val="20000"/>
              </a:spcBef>
              <a:buClr>
                <a:schemeClr val="accent1"/>
              </a:buClr>
              <a:buFont typeface="Arial" pitchFamily="34" charset="0"/>
              <a:buNone/>
              <a:defRPr sz="3200" kern="1200">
                <a:solidFill>
                  <a:srgbClr val="595959"/>
                </a:solidFill>
                <a:latin typeface="Impact" panose="020B0806030902050204" pitchFamily="34" charset="0"/>
                <a:ea typeface="+mn-ea"/>
                <a:cs typeface="+mn-cs"/>
              </a:defRPr>
            </a:lvl1pPr>
            <a:lvl2pPr marL="742950" indent="-28575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83C8CF"/>
              </a:buClr>
              <a:buSzTx/>
              <a:buFont typeface="Arial" pitchFamily="34" charset="0"/>
              <a:buNone/>
              <a:tabLst/>
              <a:defRPr/>
            </a:pPr>
            <a:r>
              <a:rPr kumimoji="0" lang="en-AU" sz="3200" b="0" i="0" u="none" strike="noStrike" kern="1200" cap="none" spc="0" normalizeH="0" baseline="0" noProof="0" dirty="0">
                <a:ln>
                  <a:noFill/>
                </a:ln>
                <a:solidFill>
                  <a:schemeClr val="tx1"/>
                </a:solidFill>
                <a:effectLst/>
                <a:uLnTx/>
                <a:uFillTx/>
                <a:latin typeface="Impact" panose="020B0806030902050204" pitchFamily="34" charset="0"/>
                <a:ea typeface="+mn-ea"/>
                <a:cs typeface="+mn-cs"/>
              </a:rPr>
              <a:t>You Can’t Stop Us </a:t>
            </a:r>
            <a:r>
              <a:rPr kumimoji="0" lang="en-AU" sz="3200" b="0" i="0" u="none" strike="noStrike" kern="1200" cap="none" spc="0" normalizeH="0" baseline="0" noProof="0" dirty="0">
                <a:ln>
                  <a:noFill/>
                </a:ln>
                <a:solidFill>
                  <a:srgbClr val="97CDDE"/>
                </a:solidFill>
                <a:effectLst/>
                <a:uLnTx/>
                <a:uFillTx/>
                <a:latin typeface="Impact" panose="020B0806030902050204" pitchFamily="34" charset="0"/>
                <a:ea typeface="+mn-ea"/>
                <a:cs typeface="+mn-cs"/>
              </a:rPr>
              <a:t>generates mostly positive emotions</a:t>
            </a:r>
          </a:p>
        </p:txBody>
      </p:sp>
      <p:sp>
        <p:nvSpPr>
          <p:cNvPr id="4" name="Oval 3">
            <a:extLst>
              <a:ext uri="{FF2B5EF4-FFF2-40B4-BE49-F238E27FC236}">
                <a16:creationId xmlns:a16="http://schemas.microsoft.com/office/drawing/2014/main" id="{681BA729-B139-480F-9A36-D23DC870A17E}"/>
              </a:ext>
            </a:extLst>
          </p:cNvPr>
          <p:cNvSpPr/>
          <p:nvPr/>
        </p:nvSpPr>
        <p:spPr>
          <a:xfrm>
            <a:off x="2915338" y="56887"/>
            <a:ext cx="4635555" cy="246932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047610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Chart 47">
            <a:extLst>
              <a:ext uri="{FF2B5EF4-FFF2-40B4-BE49-F238E27FC236}">
                <a16:creationId xmlns:a16="http://schemas.microsoft.com/office/drawing/2014/main" id="{7872BDED-D87C-4096-B436-6A0CD34A4854}"/>
              </a:ext>
            </a:extLst>
          </p:cNvPr>
          <p:cNvGraphicFramePr/>
          <p:nvPr>
            <p:extLst>
              <p:ext uri="{D42A27DB-BD31-4B8C-83A1-F6EECF244321}">
                <p14:modId xmlns:p14="http://schemas.microsoft.com/office/powerpoint/2010/main" val="3619565611"/>
              </p:ext>
            </p:extLst>
          </p:nvPr>
        </p:nvGraphicFramePr>
        <p:xfrm>
          <a:off x="666153" y="1306597"/>
          <a:ext cx="11376323" cy="4868895"/>
        </p:xfrm>
        <a:graphic>
          <a:graphicData uri="http://schemas.openxmlformats.org/drawingml/2006/chart">
            <c:chart xmlns:c="http://schemas.openxmlformats.org/drawingml/2006/chart" xmlns:r="http://schemas.openxmlformats.org/officeDocument/2006/relationships" r:id="rId3"/>
          </a:graphicData>
        </a:graphic>
      </p:graphicFrame>
      <p:sp>
        <p:nvSpPr>
          <p:cNvPr id="115" name="Text Placeholder 2">
            <a:extLst>
              <a:ext uri="{FF2B5EF4-FFF2-40B4-BE49-F238E27FC236}">
                <a16:creationId xmlns:a16="http://schemas.microsoft.com/office/drawing/2014/main" id="{210688E0-9ABF-4DA1-AEF8-793DE7139130}"/>
              </a:ext>
            </a:extLst>
          </p:cNvPr>
          <p:cNvSpPr txBox="1">
            <a:spLocks/>
          </p:cNvSpPr>
          <p:nvPr/>
        </p:nvSpPr>
        <p:spPr>
          <a:xfrm>
            <a:off x="149523" y="509436"/>
            <a:ext cx="12042477" cy="1006264"/>
          </a:xfrm>
          <a:prstGeom prst="rect">
            <a:avLst/>
          </a:prstGeom>
        </p:spPr>
        <p:txBody>
          <a:bodyPr/>
          <a:lstStyle>
            <a:lvl1pPr marL="0" indent="0" algn="l" defTabSz="914400" rtl="0" eaLnBrk="1" latinLnBrk="0" hangingPunct="1">
              <a:spcBef>
                <a:spcPct val="20000"/>
              </a:spcBef>
              <a:buClr>
                <a:schemeClr val="accent1"/>
              </a:buClr>
              <a:buFont typeface="Arial" pitchFamily="34" charset="0"/>
              <a:buNone/>
              <a:defRPr sz="1600" kern="1200">
                <a:solidFill>
                  <a:schemeClr val="tx1"/>
                </a:solidFill>
                <a:latin typeface="+mn-lt"/>
                <a:ea typeface="+mn-ea"/>
                <a:cs typeface="+mn-cs"/>
              </a:defRPr>
            </a:lvl1pPr>
            <a:lvl2pPr marL="457200" indent="0" algn="l" defTabSz="914400" rtl="0" eaLnBrk="1" latinLnBrk="0" hangingPunct="1">
              <a:spcBef>
                <a:spcPct val="20000"/>
              </a:spcBef>
              <a:buClr>
                <a:schemeClr val="accent1"/>
              </a:buClr>
              <a:buFont typeface="Arial" pitchFamily="34" charset="0"/>
              <a:buNone/>
              <a:defRPr sz="18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83C8CF"/>
              </a:buClr>
              <a:buSzTx/>
              <a:buFont typeface="Arial" pitchFamily="34" charset="0"/>
              <a:buNone/>
              <a:tabLst/>
              <a:defRPr/>
            </a:pPr>
            <a:r>
              <a:rPr lang="en-AU" sz="1400" dirty="0">
                <a:latin typeface="Century Gothic"/>
              </a:rPr>
              <a:t>The ad generates strong interest and inspiration throughout. Interest piques to it’s highest point at the very beginning of the ad – the first viewing of this unique editing style. Inspiration follows at key moments throughout, such as after seeing the handicapped athletes (11s),  after the line “if we don’t fit the sport, we will change the sport” (31s), or during the speech for change (56s).</a:t>
            </a:r>
            <a:endParaRPr kumimoji="0" lang="en-AU" sz="1400" b="0" i="0" u="none" strike="noStrike" kern="1200" cap="none" spc="0" normalizeH="0" baseline="0" noProof="0" dirty="0">
              <a:ln>
                <a:noFill/>
              </a:ln>
              <a:effectLst/>
              <a:uLnTx/>
              <a:uFillTx/>
              <a:latin typeface="Century Gothic"/>
            </a:endParaRPr>
          </a:p>
        </p:txBody>
      </p:sp>
      <p:sp>
        <p:nvSpPr>
          <p:cNvPr id="116" name="TextBox 115">
            <a:extLst>
              <a:ext uri="{FF2B5EF4-FFF2-40B4-BE49-F238E27FC236}">
                <a16:creationId xmlns:a16="http://schemas.microsoft.com/office/drawing/2014/main" id="{5FA9A47D-3559-41EA-A517-40D5ECF6290B}"/>
              </a:ext>
            </a:extLst>
          </p:cNvPr>
          <p:cNvSpPr txBox="1"/>
          <p:nvPr/>
        </p:nvSpPr>
        <p:spPr>
          <a:xfrm>
            <a:off x="2442000" y="6310255"/>
            <a:ext cx="7308000" cy="371739"/>
          </a:xfrm>
          <a:prstGeom prst="rect">
            <a:avLst/>
          </a:prstGeom>
          <a:noFill/>
        </p:spPr>
        <p:txBody>
          <a:bodyPr wrap="square" rtlCol="0">
            <a:noAutofit/>
          </a:bodyPr>
          <a:lstStyle/>
          <a:p>
            <a:pPr algn="ctr">
              <a:defRPr/>
            </a:pPr>
            <a:r>
              <a:rPr lang="en-AU" sz="900" dirty="0">
                <a:solidFill>
                  <a:schemeClr val="tx1">
                    <a:lumMod val="75000"/>
                  </a:schemeClr>
                </a:solidFill>
              </a:rPr>
              <a:t>Moment  by Moment</a:t>
            </a:r>
          </a:p>
          <a:p>
            <a:pPr algn="ctr">
              <a:defRPr/>
            </a:pPr>
            <a:r>
              <a:rPr lang="en-AU" sz="900" dirty="0">
                <a:solidFill>
                  <a:schemeClr val="tx1">
                    <a:lumMod val="75000"/>
                  </a:schemeClr>
                </a:solidFill>
              </a:rPr>
              <a:t>Base: Total (</a:t>
            </a:r>
            <a:r>
              <a:rPr lang="en-AU" sz="900" i="1" dirty="0">
                <a:solidFill>
                  <a:schemeClr val="tx1">
                    <a:lumMod val="75000"/>
                  </a:schemeClr>
                </a:solidFill>
              </a:rPr>
              <a:t>n</a:t>
            </a:r>
            <a:r>
              <a:rPr lang="en-AU" sz="900" dirty="0">
                <a:solidFill>
                  <a:schemeClr val="tx1">
                    <a:lumMod val="75000"/>
                  </a:schemeClr>
                </a:solidFill>
              </a:rPr>
              <a:t>=158)</a:t>
            </a:r>
          </a:p>
        </p:txBody>
      </p:sp>
      <p:sp>
        <p:nvSpPr>
          <p:cNvPr id="9" name="TextBox 8">
            <a:extLst>
              <a:ext uri="{FF2B5EF4-FFF2-40B4-BE49-F238E27FC236}">
                <a16:creationId xmlns:a16="http://schemas.microsoft.com/office/drawing/2014/main" id="{D68F6FD5-6B3C-49F2-98D1-B960FB426296}"/>
              </a:ext>
            </a:extLst>
          </p:cNvPr>
          <p:cNvSpPr txBox="1"/>
          <p:nvPr/>
        </p:nvSpPr>
        <p:spPr>
          <a:xfrm rot="16200000">
            <a:off x="-415614" y="3339444"/>
            <a:ext cx="1743444" cy="253916"/>
          </a:xfrm>
          <a:prstGeom prst="rect">
            <a:avLst/>
          </a:prstGeom>
          <a:noFill/>
        </p:spPr>
        <p:txBody>
          <a:bodyPr wrap="square" rtlCol="0">
            <a:spAutoFit/>
          </a:bodyPr>
          <a:lstStyle/>
          <a:p>
            <a:pPr algn="ctr"/>
            <a:r>
              <a:rPr lang="en-AU" sz="1000" dirty="0">
                <a:latin typeface="Century Gothic" panose="020B0502020202020204" pitchFamily="34" charset="0"/>
              </a:rPr>
              <a:t>NUMBER OF CLICKS</a:t>
            </a:r>
          </a:p>
        </p:txBody>
      </p:sp>
      <p:sp>
        <p:nvSpPr>
          <p:cNvPr id="10" name="TextBox 1">
            <a:extLst>
              <a:ext uri="{FF2B5EF4-FFF2-40B4-BE49-F238E27FC236}">
                <a16:creationId xmlns:a16="http://schemas.microsoft.com/office/drawing/2014/main" id="{028D60D7-E8BC-48E6-B8AE-6FD6373CC69A}"/>
              </a:ext>
            </a:extLst>
          </p:cNvPr>
          <p:cNvSpPr txBox="1"/>
          <p:nvPr/>
        </p:nvSpPr>
        <p:spPr>
          <a:xfrm>
            <a:off x="5671110" y="5694906"/>
            <a:ext cx="1366408" cy="26147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AU" sz="900" dirty="0">
                <a:latin typeface="Century Gothic" panose="020B0502020202020204" pitchFamily="34" charset="0"/>
              </a:rPr>
              <a:t>SECONDS</a:t>
            </a:r>
            <a:endParaRPr lang="en-AU" sz="600" dirty="0">
              <a:latin typeface="Century Gothic" panose="020B0502020202020204" pitchFamily="34" charset="0"/>
            </a:endParaRPr>
          </a:p>
        </p:txBody>
      </p:sp>
      <p:sp>
        <p:nvSpPr>
          <p:cNvPr id="6" name="TextBox 5">
            <a:extLst>
              <a:ext uri="{FF2B5EF4-FFF2-40B4-BE49-F238E27FC236}">
                <a16:creationId xmlns:a16="http://schemas.microsoft.com/office/drawing/2014/main" id="{98B5ED67-2D83-4E15-9C40-E61A3BF5F350}"/>
              </a:ext>
            </a:extLst>
          </p:cNvPr>
          <p:cNvSpPr txBox="1"/>
          <p:nvPr/>
        </p:nvSpPr>
        <p:spPr>
          <a:xfrm>
            <a:off x="954544" y="1623072"/>
            <a:ext cx="833537"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0070C0"/>
                </a:solidFill>
                <a:latin typeface="Century Gothic"/>
              </a:rPr>
              <a:t>Interested</a:t>
            </a:r>
            <a:endParaRPr lang="en-US" sz="1200" b="1" dirty="0">
              <a:solidFill>
                <a:srgbClr val="0070C0"/>
              </a:solidFill>
              <a:latin typeface="Century Gothic"/>
            </a:endParaRPr>
          </a:p>
        </p:txBody>
      </p:sp>
      <p:sp>
        <p:nvSpPr>
          <p:cNvPr id="7" name="TextBox 6">
            <a:extLst>
              <a:ext uri="{FF2B5EF4-FFF2-40B4-BE49-F238E27FC236}">
                <a16:creationId xmlns:a16="http://schemas.microsoft.com/office/drawing/2014/main" id="{4B6C87FF-C306-4CD6-80FE-A58E2D16BAB1}"/>
              </a:ext>
            </a:extLst>
          </p:cNvPr>
          <p:cNvSpPr txBox="1"/>
          <p:nvPr/>
        </p:nvSpPr>
        <p:spPr>
          <a:xfrm>
            <a:off x="2915338" y="3243978"/>
            <a:ext cx="833537"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0070C0"/>
                </a:solidFill>
                <a:latin typeface="Century Gothic"/>
              </a:rPr>
              <a:t>Interested</a:t>
            </a:r>
            <a:endParaRPr lang="en-US" sz="1200" b="1" dirty="0">
              <a:solidFill>
                <a:srgbClr val="0070C0"/>
              </a:solidFill>
              <a:latin typeface="Century Gothic"/>
            </a:endParaRPr>
          </a:p>
        </p:txBody>
      </p:sp>
      <p:sp>
        <p:nvSpPr>
          <p:cNvPr id="12" name="TextBox 11">
            <a:extLst>
              <a:ext uri="{FF2B5EF4-FFF2-40B4-BE49-F238E27FC236}">
                <a16:creationId xmlns:a16="http://schemas.microsoft.com/office/drawing/2014/main" id="{3701AB1A-AF19-488D-B645-B110F0F698C9}"/>
              </a:ext>
            </a:extLst>
          </p:cNvPr>
          <p:cNvSpPr txBox="1"/>
          <p:nvPr/>
        </p:nvSpPr>
        <p:spPr>
          <a:xfrm>
            <a:off x="4715563" y="3505953"/>
            <a:ext cx="833537"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0070C0"/>
                </a:solidFill>
                <a:latin typeface="Century Gothic"/>
              </a:rPr>
              <a:t>Interested</a:t>
            </a:r>
            <a:endParaRPr lang="en-US" sz="1200" b="1" dirty="0">
              <a:solidFill>
                <a:srgbClr val="0070C0"/>
              </a:solidFill>
              <a:latin typeface="Century Gothic"/>
            </a:endParaRPr>
          </a:p>
        </p:txBody>
      </p:sp>
      <p:sp>
        <p:nvSpPr>
          <p:cNvPr id="13" name="TextBox 12">
            <a:extLst>
              <a:ext uri="{FF2B5EF4-FFF2-40B4-BE49-F238E27FC236}">
                <a16:creationId xmlns:a16="http://schemas.microsoft.com/office/drawing/2014/main" id="{051C4E88-2AF8-4DC7-B4EF-DDD4CEAACFD2}"/>
              </a:ext>
            </a:extLst>
          </p:cNvPr>
          <p:cNvSpPr txBox="1"/>
          <p:nvPr/>
        </p:nvSpPr>
        <p:spPr>
          <a:xfrm>
            <a:off x="5837940" y="3739353"/>
            <a:ext cx="833537"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0070C0"/>
                </a:solidFill>
                <a:latin typeface="Century Gothic"/>
              </a:rPr>
              <a:t>Interested</a:t>
            </a:r>
            <a:endParaRPr lang="en-US" sz="1200" b="1" dirty="0">
              <a:solidFill>
                <a:srgbClr val="0070C0"/>
              </a:solidFill>
              <a:latin typeface="Century Gothic"/>
            </a:endParaRPr>
          </a:p>
        </p:txBody>
      </p:sp>
      <p:sp>
        <p:nvSpPr>
          <p:cNvPr id="14" name="TextBox 13">
            <a:extLst>
              <a:ext uri="{FF2B5EF4-FFF2-40B4-BE49-F238E27FC236}">
                <a16:creationId xmlns:a16="http://schemas.microsoft.com/office/drawing/2014/main" id="{BCA91CE5-F879-40EA-845D-CCAF9581732B}"/>
              </a:ext>
            </a:extLst>
          </p:cNvPr>
          <p:cNvSpPr txBox="1"/>
          <p:nvPr/>
        </p:nvSpPr>
        <p:spPr>
          <a:xfrm>
            <a:off x="6543548" y="3729828"/>
            <a:ext cx="833537"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0070C0"/>
                </a:solidFill>
                <a:latin typeface="Century Gothic"/>
              </a:rPr>
              <a:t>Interested</a:t>
            </a:r>
            <a:endParaRPr lang="en-US" sz="1200" b="1" dirty="0">
              <a:solidFill>
                <a:srgbClr val="0070C0"/>
              </a:solidFill>
              <a:latin typeface="Century Gothic"/>
            </a:endParaRPr>
          </a:p>
        </p:txBody>
      </p:sp>
      <p:sp>
        <p:nvSpPr>
          <p:cNvPr id="15" name="TextBox 14">
            <a:extLst>
              <a:ext uri="{FF2B5EF4-FFF2-40B4-BE49-F238E27FC236}">
                <a16:creationId xmlns:a16="http://schemas.microsoft.com/office/drawing/2014/main" id="{D54E155B-0591-4C3A-B12B-10CA01C49C8A}"/>
              </a:ext>
            </a:extLst>
          </p:cNvPr>
          <p:cNvSpPr txBox="1"/>
          <p:nvPr/>
        </p:nvSpPr>
        <p:spPr>
          <a:xfrm>
            <a:off x="8371533" y="3731279"/>
            <a:ext cx="833537"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0070C0"/>
                </a:solidFill>
                <a:latin typeface="Century Gothic"/>
              </a:rPr>
              <a:t>Interested</a:t>
            </a:r>
            <a:endParaRPr lang="en-US" sz="1200" b="1" dirty="0">
              <a:solidFill>
                <a:srgbClr val="0070C0"/>
              </a:solidFill>
              <a:latin typeface="Century Gothic"/>
            </a:endParaRPr>
          </a:p>
        </p:txBody>
      </p:sp>
      <p:sp>
        <p:nvSpPr>
          <p:cNvPr id="16" name="TextBox 15">
            <a:extLst>
              <a:ext uri="{FF2B5EF4-FFF2-40B4-BE49-F238E27FC236}">
                <a16:creationId xmlns:a16="http://schemas.microsoft.com/office/drawing/2014/main" id="{5A6501F6-16FC-434C-AC7E-41651CC5A4CC}"/>
              </a:ext>
            </a:extLst>
          </p:cNvPr>
          <p:cNvSpPr txBox="1"/>
          <p:nvPr/>
        </p:nvSpPr>
        <p:spPr>
          <a:xfrm>
            <a:off x="2103382" y="2790652"/>
            <a:ext cx="734386"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00B0F0"/>
                </a:solidFill>
                <a:latin typeface="Century Gothic"/>
              </a:rPr>
              <a:t>Inspired</a:t>
            </a:r>
            <a:endParaRPr lang="en-US" sz="1200" b="1" dirty="0">
              <a:solidFill>
                <a:srgbClr val="00B0F0"/>
              </a:solidFill>
              <a:latin typeface="Century Gothic"/>
            </a:endParaRPr>
          </a:p>
        </p:txBody>
      </p:sp>
      <p:sp>
        <p:nvSpPr>
          <p:cNvPr id="17" name="TextBox 16">
            <a:extLst>
              <a:ext uri="{FF2B5EF4-FFF2-40B4-BE49-F238E27FC236}">
                <a16:creationId xmlns:a16="http://schemas.microsoft.com/office/drawing/2014/main" id="{0C6BB090-6A71-4908-B293-62C26FCBF3EC}"/>
              </a:ext>
            </a:extLst>
          </p:cNvPr>
          <p:cNvSpPr txBox="1"/>
          <p:nvPr/>
        </p:nvSpPr>
        <p:spPr>
          <a:xfrm>
            <a:off x="1654982" y="3264479"/>
            <a:ext cx="734386"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00B0F0"/>
                </a:solidFill>
                <a:latin typeface="Century Gothic"/>
              </a:rPr>
              <a:t>Inspired</a:t>
            </a:r>
            <a:endParaRPr lang="en-US" sz="1200" b="1" dirty="0">
              <a:solidFill>
                <a:srgbClr val="00B0F0"/>
              </a:solidFill>
              <a:latin typeface="Century Gothic"/>
            </a:endParaRPr>
          </a:p>
        </p:txBody>
      </p:sp>
      <p:sp>
        <p:nvSpPr>
          <p:cNvPr id="30" name="TextBox 29">
            <a:extLst>
              <a:ext uri="{FF2B5EF4-FFF2-40B4-BE49-F238E27FC236}">
                <a16:creationId xmlns:a16="http://schemas.microsoft.com/office/drawing/2014/main" id="{8EFB8596-BD70-4288-B341-534FF4EED7D0}"/>
              </a:ext>
            </a:extLst>
          </p:cNvPr>
          <p:cNvSpPr txBox="1"/>
          <p:nvPr/>
        </p:nvSpPr>
        <p:spPr>
          <a:xfrm>
            <a:off x="3222690" y="3476910"/>
            <a:ext cx="734386"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00B0F0"/>
                </a:solidFill>
                <a:latin typeface="Century Gothic"/>
              </a:rPr>
              <a:t>Inspired</a:t>
            </a:r>
            <a:endParaRPr lang="en-US" sz="1200" b="1" dirty="0">
              <a:solidFill>
                <a:srgbClr val="00B0F0"/>
              </a:solidFill>
              <a:latin typeface="Century Gothic"/>
            </a:endParaRPr>
          </a:p>
        </p:txBody>
      </p:sp>
      <p:sp>
        <p:nvSpPr>
          <p:cNvPr id="39" name="TextBox 38">
            <a:extLst>
              <a:ext uri="{FF2B5EF4-FFF2-40B4-BE49-F238E27FC236}">
                <a16:creationId xmlns:a16="http://schemas.microsoft.com/office/drawing/2014/main" id="{879E9C18-D298-45CE-8AD7-FF32636E243B}"/>
              </a:ext>
            </a:extLst>
          </p:cNvPr>
          <p:cNvSpPr txBox="1"/>
          <p:nvPr/>
        </p:nvSpPr>
        <p:spPr>
          <a:xfrm>
            <a:off x="3831962" y="3032126"/>
            <a:ext cx="734386"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00B0F0"/>
                </a:solidFill>
                <a:latin typeface="Century Gothic"/>
              </a:rPr>
              <a:t>Inspired</a:t>
            </a:r>
            <a:endParaRPr lang="en-US" sz="1200" b="1" dirty="0">
              <a:solidFill>
                <a:srgbClr val="00B0F0"/>
              </a:solidFill>
              <a:latin typeface="Century Gothic"/>
            </a:endParaRPr>
          </a:p>
        </p:txBody>
      </p:sp>
      <p:sp>
        <p:nvSpPr>
          <p:cNvPr id="64" name="TextBox 63">
            <a:extLst>
              <a:ext uri="{FF2B5EF4-FFF2-40B4-BE49-F238E27FC236}">
                <a16:creationId xmlns:a16="http://schemas.microsoft.com/office/drawing/2014/main" id="{B736F03F-FE15-4736-8199-4B12A773EDD3}"/>
              </a:ext>
            </a:extLst>
          </p:cNvPr>
          <p:cNvSpPr txBox="1"/>
          <p:nvPr/>
        </p:nvSpPr>
        <p:spPr>
          <a:xfrm>
            <a:off x="4559640" y="2812058"/>
            <a:ext cx="734386"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00B0F0"/>
                </a:solidFill>
                <a:latin typeface="Century Gothic"/>
              </a:rPr>
              <a:t>Inspired</a:t>
            </a:r>
            <a:endParaRPr lang="en-US" sz="1200" b="1" dirty="0">
              <a:solidFill>
                <a:srgbClr val="00B0F0"/>
              </a:solidFill>
              <a:latin typeface="Century Gothic"/>
            </a:endParaRPr>
          </a:p>
        </p:txBody>
      </p:sp>
      <p:sp>
        <p:nvSpPr>
          <p:cNvPr id="66" name="TextBox 65">
            <a:extLst>
              <a:ext uri="{FF2B5EF4-FFF2-40B4-BE49-F238E27FC236}">
                <a16:creationId xmlns:a16="http://schemas.microsoft.com/office/drawing/2014/main" id="{DB3649B9-D068-45A2-8464-0C62FAFACDB5}"/>
              </a:ext>
            </a:extLst>
          </p:cNvPr>
          <p:cNvSpPr txBox="1"/>
          <p:nvPr/>
        </p:nvSpPr>
        <p:spPr>
          <a:xfrm>
            <a:off x="5103554" y="2796626"/>
            <a:ext cx="734386"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00B0F0"/>
                </a:solidFill>
                <a:latin typeface="Century Gothic"/>
              </a:rPr>
              <a:t>Inspired</a:t>
            </a:r>
            <a:endParaRPr lang="en-US" sz="1200" b="1" dirty="0">
              <a:solidFill>
                <a:srgbClr val="00B0F0"/>
              </a:solidFill>
              <a:latin typeface="Century Gothic"/>
            </a:endParaRPr>
          </a:p>
        </p:txBody>
      </p:sp>
      <p:sp>
        <p:nvSpPr>
          <p:cNvPr id="68" name="TextBox 67">
            <a:extLst>
              <a:ext uri="{FF2B5EF4-FFF2-40B4-BE49-F238E27FC236}">
                <a16:creationId xmlns:a16="http://schemas.microsoft.com/office/drawing/2014/main" id="{B8CB16E8-4769-474A-ACF9-2658A442F0F4}"/>
              </a:ext>
            </a:extLst>
          </p:cNvPr>
          <p:cNvSpPr txBox="1"/>
          <p:nvPr/>
        </p:nvSpPr>
        <p:spPr>
          <a:xfrm>
            <a:off x="5361614" y="3467240"/>
            <a:ext cx="734386"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00B0F0"/>
                </a:solidFill>
                <a:latin typeface="Century Gothic"/>
              </a:rPr>
              <a:t>Inspired</a:t>
            </a:r>
            <a:endParaRPr lang="en-US" sz="1200" b="1" dirty="0">
              <a:solidFill>
                <a:srgbClr val="00B0F0"/>
              </a:solidFill>
              <a:latin typeface="Century Gothic"/>
            </a:endParaRPr>
          </a:p>
        </p:txBody>
      </p:sp>
      <p:sp>
        <p:nvSpPr>
          <p:cNvPr id="72" name="TextBox 71">
            <a:extLst>
              <a:ext uri="{FF2B5EF4-FFF2-40B4-BE49-F238E27FC236}">
                <a16:creationId xmlns:a16="http://schemas.microsoft.com/office/drawing/2014/main" id="{2D1C2122-7687-4159-8F83-96DB4085FEE1}"/>
              </a:ext>
            </a:extLst>
          </p:cNvPr>
          <p:cNvSpPr txBox="1"/>
          <p:nvPr/>
        </p:nvSpPr>
        <p:spPr>
          <a:xfrm>
            <a:off x="7661908" y="2791127"/>
            <a:ext cx="734386"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00B0F0"/>
                </a:solidFill>
                <a:latin typeface="Century Gothic"/>
              </a:rPr>
              <a:t>Inspired</a:t>
            </a:r>
            <a:endParaRPr lang="en-US" sz="1200" b="1" dirty="0">
              <a:solidFill>
                <a:srgbClr val="00B0F0"/>
              </a:solidFill>
              <a:latin typeface="Century Gothic"/>
            </a:endParaRPr>
          </a:p>
        </p:txBody>
      </p:sp>
      <p:sp>
        <p:nvSpPr>
          <p:cNvPr id="74" name="TextBox 73">
            <a:extLst>
              <a:ext uri="{FF2B5EF4-FFF2-40B4-BE49-F238E27FC236}">
                <a16:creationId xmlns:a16="http://schemas.microsoft.com/office/drawing/2014/main" id="{2E6FF9B7-3D4F-454A-8E94-F19C0AF14E5B}"/>
              </a:ext>
            </a:extLst>
          </p:cNvPr>
          <p:cNvSpPr txBox="1"/>
          <p:nvPr/>
        </p:nvSpPr>
        <p:spPr>
          <a:xfrm>
            <a:off x="7272100" y="3467240"/>
            <a:ext cx="734386"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00B0F0"/>
                </a:solidFill>
                <a:latin typeface="Century Gothic"/>
              </a:rPr>
              <a:t>Inspired</a:t>
            </a:r>
            <a:endParaRPr lang="en-US" sz="1200" b="1" dirty="0">
              <a:solidFill>
                <a:srgbClr val="00B0F0"/>
              </a:solidFill>
              <a:latin typeface="Century Gothic"/>
            </a:endParaRPr>
          </a:p>
        </p:txBody>
      </p:sp>
      <p:sp>
        <p:nvSpPr>
          <p:cNvPr id="76" name="TextBox 75">
            <a:extLst>
              <a:ext uri="{FF2B5EF4-FFF2-40B4-BE49-F238E27FC236}">
                <a16:creationId xmlns:a16="http://schemas.microsoft.com/office/drawing/2014/main" id="{C6542CB7-95B2-461A-BC29-7BF657B24941}"/>
              </a:ext>
            </a:extLst>
          </p:cNvPr>
          <p:cNvSpPr txBox="1"/>
          <p:nvPr/>
        </p:nvSpPr>
        <p:spPr>
          <a:xfrm>
            <a:off x="8621602" y="3032601"/>
            <a:ext cx="734386"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00B0F0"/>
                </a:solidFill>
                <a:latin typeface="Century Gothic"/>
              </a:rPr>
              <a:t>Inspired</a:t>
            </a:r>
            <a:endParaRPr lang="en-US" sz="1200" b="1" dirty="0">
              <a:solidFill>
                <a:srgbClr val="00B0F0"/>
              </a:solidFill>
              <a:latin typeface="Century Gothic"/>
            </a:endParaRPr>
          </a:p>
        </p:txBody>
      </p:sp>
      <p:sp>
        <p:nvSpPr>
          <p:cNvPr id="78" name="TextBox 77">
            <a:extLst>
              <a:ext uri="{FF2B5EF4-FFF2-40B4-BE49-F238E27FC236}">
                <a16:creationId xmlns:a16="http://schemas.microsoft.com/office/drawing/2014/main" id="{AC9136A2-77DB-495A-AAC8-34146CEECB1B}"/>
              </a:ext>
            </a:extLst>
          </p:cNvPr>
          <p:cNvSpPr txBox="1"/>
          <p:nvPr/>
        </p:nvSpPr>
        <p:spPr>
          <a:xfrm>
            <a:off x="9651397" y="3264479"/>
            <a:ext cx="734386"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00B0F0"/>
                </a:solidFill>
                <a:latin typeface="Century Gothic"/>
              </a:rPr>
              <a:t>Inspired</a:t>
            </a:r>
            <a:endParaRPr lang="en-US" sz="1200" b="1" dirty="0">
              <a:solidFill>
                <a:srgbClr val="00B0F0"/>
              </a:solidFill>
              <a:latin typeface="Century Gothic"/>
            </a:endParaRPr>
          </a:p>
        </p:txBody>
      </p:sp>
      <p:sp>
        <p:nvSpPr>
          <p:cNvPr id="80" name="TextBox 79">
            <a:extLst>
              <a:ext uri="{FF2B5EF4-FFF2-40B4-BE49-F238E27FC236}">
                <a16:creationId xmlns:a16="http://schemas.microsoft.com/office/drawing/2014/main" id="{AA81DD7C-1C84-4203-8136-5A14D86EF80F}"/>
              </a:ext>
            </a:extLst>
          </p:cNvPr>
          <p:cNvSpPr txBox="1"/>
          <p:nvPr/>
        </p:nvSpPr>
        <p:spPr>
          <a:xfrm>
            <a:off x="10169825" y="3262598"/>
            <a:ext cx="734386"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00B0F0"/>
                </a:solidFill>
                <a:latin typeface="Century Gothic"/>
              </a:rPr>
              <a:t>Inspired</a:t>
            </a:r>
            <a:endParaRPr lang="en-US" sz="1200" b="1" dirty="0">
              <a:solidFill>
                <a:srgbClr val="00B0F0"/>
              </a:solidFill>
              <a:latin typeface="Century Gothic"/>
            </a:endParaRPr>
          </a:p>
        </p:txBody>
      </p:sp>
      <p:sp>
        <p:nvSpPr>
          <p:cNvPr id="82" name="TextBox 81">
            <a:extLst>
              <a:ext uri="{FF2B5EF4-FFF2-40B4-BE49-F238E27FC236}">
                <a16:creationId xmlns:a16="http://schemas.microsoft.com/office/drawing/2014/main" id="{715D21E5-C02A-485C-8CD1-3B5CE6212AAF}"/>
              </a:ext>
            </a:extLst>
          </p:cNvPr>
          <p:cNvSpPr txBox="1"/>
          <p:nvPr/>
        </p:nvSpPr>
        <p:spPr>
          <a:xfrm>
            <a:off x="11234306" y="3926765"/>
            <a:ext cx="734386"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00B0F0"/>
                </a:solidFill>
                <a:latin typeface="Century Gothic"/>
              </a:rPr>
              <a:t>Inspired</a:t>
            </a:r>
            <a:endParaRPr lang="en-US" sz="1200" b="1" dirty="0">
              <a:solidFill>
                <a:srgbClr val="00B0F0"/>
              </a:solidFill>
              <a:latin typeface="Century Gothic"/>
            </a:endParaRPr>
          </a:p>
        </p:txBody>
      </p:sp>
      <p:sp>
        <p:nvSpPr>
          <p:cNvPr id="90" name="TextBox 89">
            <a:extLst>
              <a:ext uri="{FF2B5EF4-FFF2-40B4-BE49-F238E27FC236}">
                <a16:creationId xmlns:a16="http://schemas.microsoft.com/office/drawing/2014/main" id="{C4401100-11E2-44B4-8970-95873E80EC93}"/>
              </a:ext>
            </a:extLst>
          </p:cNvPr>
          <p:cNvSpPr txBox="1"/>
          <p:nvPr/>
        </p:nvSpPr>
        <p:spPr>
          <a:xfrm>
            <a:off x="2470575" y="3747427"/>
            <a:ext cx="833537"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0070C0"/>
                </a:solidFill>
                <a:latin typeface="Century Gothic"/>
              </a:rPr>
              <a:t>Interested</a:t>
            </a:r>
            <a:endParaRPr lang="en-US" sz="1200" b="1" dirty="0">
              <a:solidFill>
                <a:srgbClr val="0070C0"/>
              </a:solidFill>
              <a:latin typeface="Century Gothic"/>
            </a:endParaRPr>
          </a:p>
        </p:txBody>
      </p:sp>
      <p:sp>
        <p:nvSpPr>
          <p:cNvPr id="92" name="TextBox 91">
            <a:extLst>
              <a:ext uri="{FF2B5EF4-FFF2-40B4-BE49-F238E27FC236}">
                <a16:creationId xmlns:a16="http://schemas.microsoft.com/office/drawing/2014/main" id="{D5819DC4-CD36-446F-8520-E67EBB5CDB7A}"/>
              </a:ext>
            </a:extLst>
          </p:cNvPr>
          <p:cNvSpPr txBox="1"/>
          <p:nvPr/>
        </p:nvSpPr>
        <p:spPr>
          <a:xfrm>
            <a:off x="10738957" y="3033853"/>
            <a:ext cx="734386"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91D2E5"/>
                </a:solidFill>
                <a:latin typeface="Century Gothic"/>
              </a:rPr>
              <a:t>Happy</a:t>
            </a:r>
            <a:endParaRPr lang="en-US" sz="1200" b="1" dirty="0">
              <a:solidFill>
                <a:srgbClr val="91D2E5"/>
              </a:solidFill>
              <a:latin typeface="Century Gothic"/>
            </a:endParaRPr>
          </a:p>
        </p:txBody>
      </p:sp>
      <p:sp>
        <p:nvSpPr>
          <p:cNvPr id="96" name="Slide Number Placeholder 32">
            <a:extLst>
              <a:ext uri="{FF2B5EF4-FFF2-40B4-BE49-F238E27FC236}">
                <a16:creationId xmlns:a16="http://schemas.microsoft.com/office/drawing/2014/main" id="{261E5C35-909B-4029-A6E0-4D3629762C18}"/>
              </a:ext>
            </a:extLst>
          </p:cNvPr>
          <p:cNvSpPr txBox="1">
            <a:spLocks/>
          </p:cNvSpPr>
          <p:nvPr/>
        </p:nvSpPr>
        <p:spPr>
          <a:xfrm>
            <a:off x="8364792" y="6281538"/>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36A07F-1864-4503-AB4B-AEADCDE171ED}" type="slidenum">
              <a:rPr lang="en-AU" sz="1200" smtClean="0">
                <a:solidFill>
                  <a:schemeClr val="bg1">
                    <a:lumMod val="50000"/>
                  </a:schemeClr>
                </a:solidFill>
              </a:rPr>
              <a:pPr algn="r"/>
              <a:t>12</a:t>
            </a:fld>
            <a:endParaRPr lang="en-AU" sz="1200" dirty="0">
              <a:solidFill>
                <a:schemeClr val="bg1">
                  <a:lumMod val="50000"/>
                </a:schemeClr>
              </a:solidFill>
            </a:endParaRPr>
          </a:p>
        </p:txBody>
      </p:sp>
      <p:pic>
        <p:nvPicPr>
          <p:cNvPr id="98" name="Picture 97" descr="A person posing for a picture&#10;&#10;Description automatically generated">
            <a:extLst>
              <a:ext uri="{FF2B5EF4-FFF2-40B4-BE49-F238E27FC236}">
                <a16:creationId xmlns:a16="http://schemas.microsoft.com/office/drawing/2014/main" id="{A769199A-835D-4A97-8597-1D540BC8CE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9425" y="1287462"/>
            <a:ext cx="676884" cy="380747"/>
          </a:xfrm>
          <a:prstGeom prst="rect">
            <a:avLst/>
          </a:prstGeom>
        </p:spPr>
      </p:pic>
      <p:pic>
        <p:nvPicPr>
          <p:cNvPr id="103" name="Picture 102" descr="A picture containing small, person, sitting, little&#10;&#10;Description automatically generated">
            <a:extLst>
              <a:ext uri="{FF2B5EF4-FFF2-40B4-BE49-F238E27FC236}">
                <a16:creationId xmlns:a16="http://schemas.microsoft.com/office/drawing/2014/main" id="{0786267F-C6A2-485A-BBB5-EE3F988A0A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0290" y="2972567"/>
            <a:ext cx="660857" cy="371732"/>
          </a:xfrm>
          <a:prstGeom prst="rect">
            <a:avLst/>
          </a:prstGeom>
        </p:spPr>
      </p:pic>
      <p:pic>
        <p:nvPicPr>
          <p:cNvPr id="107" name="Picture 106" descr="A person standing in front of a beach&#10;&#10;Description automatically generated">
            <a:extLst>
              <a:ext uri="{FF2B5EF4-FFF2-40B4-BE49-F238E27FC236}">
                <a16:creationId xmlns:a16="http://schemas.microsoft.com/office/drawing/2014/main" id="{9D639EF4-E237-45E0-B564-F97C432F46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0824" y="3416052"/>
            <a:ext cx="660858" cy="371733"/>
          </a:xfrm>
          <a:prstGeom prst="rect">
            <a:avLst/>
          </a:prstGeom>
        </p:spPr>
      </p:pic>
      <p:pic>
        <p:nvPicPr>
          <p:cNvPr id="109" name="Picture 108" descr="A person posing for the camera&#10;&#10;Description automatically generated">
            <a:extLst>
              <a:ext uri="{FF2B5EF4-FFF2-40B4-BE49-F238E27FC236}">
                <a16:creationId xmlns:a16="http://schemas.microsoft.com/office/drawing/2014/main" id="{21C5EDA7-77EC-4677-ABAF-747BCF179D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2944" y="2469846"/>
            <a:ext cx="660858" cy="371733"/>
          </a:xfrm>
          <a:prstGeom prst="rect">
            <a:avLst/>
          </a:prstGeom>
        </p:spPr>
      </p:pic>
      <p:pic>
        <p:nvPicPr>
          <p:cNvPr id="111" name="Picture 110" descr="A picture containing grass, person, person, game&#10;&#10;Description automatically generated">
            <a:extLst>
              <a:ext uri="{FF2B5EF4-FFF2-40B4-BE49-F238E27FC236}">
                <a16:creationId xmlns:a16="http://schemas.microsoft.com/office/drawing/2014/main" id="{8F6AF26B-A9BE-4BE5-9035-60BCEAF056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7269" y="2938273"/>
            <a:ext cx="660859" cy="371733"/>
          </a:xfrm>
          <a:prstGeom prst="rect">
            <a:avLst/>
          </a:prstGeom>
        </p:spPr>
      </p:pic>
      <p:pic>
        <p:nvPicPr>
          <p:cNvPr id="113" name="Picture 112" descr="A picture containing wave, outdoor, riding, person&#10;&#10;Description automatically generated">
            <a:extLst>
              <a:ext uri="{FF2B5EF4-FFF2-40B4-BE49-F238E27FC236}">
                <a16:creationId xmlns:a16="http://schemas.microsoft.com/office/drawing/2014/main" id="{E77818F4-434D-40BA-9D43-34FF054131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31962" y="2725522"/>
            <a:ext cx="660858" cy="371733"/>
          </a:xfrm>
          <a:prstGeom prst="rect">
            <a:avLst/>
          </a:prstGeom>
        </p:spPr>
      </p:pic>
      <p:pic>
        <p:nvPicPr>
          <p:cNvPr id="121" name="Picture 120" descr="A picture containing sport, game, road, outdoor&#10;&#10;Description automatically generated">
            <a:extLst>
              <a:ext uri="{FF2B5EF4-FFF2-40B4-BE49-F238E27FC236}">
                <a16:creationId xmlns:a16="http://schemas.microsoft.com/office/drawing/2014/main" id="{78C94830-91C5-4B25-907A-6F09945920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85133" y="2312800"/>
            <a:ext cx="660859" cy="371733"/>
          </a:xfrm>
          <a:prstGeom prst="rect">
            <a:avLst/>
          </a:prstGeom>
        </p:spPr>
      </p:pic>
      <p:pic>
        <p:nvPicPr>
          <p:cNvPr id="123" name="Picture 122" descr="A picture containing sport, game, person, photo&#10;&#10;Description automatically generated">
            <a:extLst>
              <a:ext uri="{FF2B5EF4-FFF2-40B4-BE49-F238E27FC236}">
                <a16:creationId xmlns:a16="http://schemas.microsoft.com/office/drawing/2014/main" id="{EF705B67-A527-40BC-81D5-C4CCD288422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82367" y="2312800"/>
            <a:ext cx="660859" cy="371733"/>
          </a:xfrm>
          <a:prstGeom prst="rect">
            <a:avLst/>
          </a:prstGeom>
        </p:spPr>
      </p:pic>
      <p:pic>
        <p:nvPicPr>
          <p:cNvPr id="125" name="Picture 124" descr="A picture containing building, person, photo, table&#10;&#10;Description automatically generated">
            <a:extLst>
              <a:ext uri="{FF2B5EF4-FFF2-40B4-BE49-F238E27FC236}">
                <a16:creationId xmlns:a16="http://schemas.microsoft.com/office/drawing/2014/main" id="{66321C70-39E8-4041-A92A-42F7BE7E0A3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15562" y="1892080"/>
            <a:ext cx="660860" cy="371734"/>
          </a:xfrm>
          <a:prstGeom prst="rect">
            <a:avLst/>
          </a:prstGeom>
        </p:spPr>
      </p:pic>
      <p:pic>
        <p:nvPicPr>
          <p:cNvPr id="127" name="Picture 126" descr="A picture containing person, laying, photo, small&#10;&#10;Description automatically generated">
            <a:extLst>
              <a:ext uri="{FF2B5EF4-FFF2-40B4-BE49-F238E27FC236}">
                <a16:creationId xmlns:a16="http://schemas.microsoft.com/office/drawing/2014/main" id="{06E2BBA2-F472-4C6F-81E6-78671133946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70747" y="1894982"/>
            <a:ext cx="660859" cy="371733"/>
          </a:xfrm>
          <a:prstGeom prst="rect">
            <a:avLst/>
          </a:prstGeom>
        </p:spPr>
      </p:pic>
      <p:sp>
        <p:nvSpPr>
          <p:cNvPr id="2" name="Text Placeholder 1">
            <a:extLst>
              <a:ext uri="{FF2B5EF4-FFF2-40B4-BE49-F238E27FC236}">
                <a16:creationId xmlns:a16="http://schemas.microsoft.com/office/drawing/2014/main" id="{C0152033-3D0E-4D36-8156-CD464C00D182}"/>
              </a:ext>
            </a:extLst>
          </p:cNvPr>
          <p:cNvSpPr txBox="1">
            <a:spLocks/>
          </p:cNvSpPr>
          <p:nvPr/>
        </p:nvSpPr>
        <p:spPr>
          <a:xfrm>
            <a:off x="149523" y="16250"/>
            <a:ext cx="11998081" cy="660400"/>
          </a:xfrm>
          <a:prstGeom prst="rect">
            <a:avLst/>
          </a:prstGeom>
        </p:spPr>
        <p:txBody>
          <a:bodyPr/>
          <a:lstStyle>
            <a:lvl1pPr marL="0" indent="0" algn="l" defTabSz="914400" rtl="0" eaLnBrk="1" latinLnBrk="0" hangingPunct="1">
              <a:spcBef>
                <a:spcPct val="20000"/>
              </a:spcBef>
              <a:buClr>
                <a:schemeClr val="accent1"/>
              </a:buClr>
              <a:buFont typeface="Arial" pitchFamily="34" charset="0"/>
              <a:buNone/>
              <a:defRPr sz="3200" kern="1200">
                <a:solidFill>
                  <a:srgbClr val="595959"/>
                </a:solidFill>
                <a:latin typeface="Impact" panose="020B0806030902050204" pitchFamily="34" charset="0"/>
                <a:ea typeface="+mn-ea"/>
                <a:cs typeface="+mn-cs"/>
              </a:defRPr>
            </a:lvl1pPr>
            <a:lvl2pPr marL="742950" indent="-28575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83C8CF"/>
              </a:buClr>
              <a:buSzTx/>
              <a:buFont typeface="Arial" pitchFamily="34" charset="0"/>
              <a:buNone/>
              <a:tabLst/>
              <a:defRPr/>
            </a:pPr>
            <a:r>
              <a:rPr kumimoji="0" lang="en-AU" sz="3200" b="0" i="0" u="none" strike="noStrike" kern="1200" cap="none" spc="0" normalizeH="0" baseline="0" noProof="0" dirty="0">
                <a:ln>
                  <a:noFill/>
                </a:ln>
                <a:solidFill>
                  <a:schemeClr val="tx1"/>
                </a:solidFill>
                <a:effectLst/>
                <a:uLnTx/>
                <a:uFillTx/>
                <a:latin typeface="Impact" panose="020B0806030902050204" pitchFamily="34" charset="0"/>
                <a:ea typeface="+mn-ea"/>
                <a:cs typeface="+mn-cs"/>
              </a:rPr>
              <a:t>You Can’t Stop Us </a:t>
            </a:r>
            <a:r>
              <a:rPr kumimoji="0" lang="en-AU" sz="3200" b="0" i="0" u="none" strike="noStrike" kern="1200" cap="none" spc="0" normalizeH="0" baseline="0" noProof="0" dirty="0">
                <a:ln>
                  <a:noFill/>
                </a:ln>
                <a:solidFill>
                  <a:srgbClr val="97CDDE"/>
                </a:solidFill>
                <a:effectLst/>
                <a:uLnTx/>
                <a:uFillTx/>
                <a:latin typeface="Impact" panose="020B0806030902050204" pitchFamily="34" charset="0"/>
                <a:ea typeface="+mn-ea"/>
                <a:cs typeface="+mn-cs"/>
              </a:rPr>
              <a:t>generates mostly positive emotions</a:t>
            </a:r>
          </a:p>
        </p:txBody>
      </p:sp>
      <p:sp>
        <p:nvSpPr>
          <p:cNvPr id="3" name="TextBox 2">
            <a:extLst>
              <a:ext uri="{FF2B5EF4-FFF2-40B4-BE49-F238E27FC236}">
                <a16:creationId xmlns:a16="http://schemas.microsoft.com/office/drawing/2014/main" id="{68974C48-39FA-48C7-AFBD-896CC83E98D5}"/>
              </a:ext>
            </a:extLst>
          </p:cNvPr>
          <p:cNvSpPr txBox="1"/>
          <p:nvPr/>
        </p:nvSpPr>
        <p:spPr>
          <a:xfrm>
            <a:off x="6853716" y="2803932"/>
            <a:ext cx="734386"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00B0F0"/>
                </a:solidFill>
                <a:latin typeface="Century Gothic"/>
              </a:rPr>
              <a:t>Inspired</a:t>
            </a:r>
            <a:endParaRPr lang="en-US" sz="1200" b="1" dirty="0">
              <a:solidFill>
                <a:srgbClr val="00B0F0"/>
              </a:solidFill>
              <a:latin typeface="Century Gothic"/>
            </a:endParaRPr>
          </a:p>
        </p:txBody>
      </p:sp>
      <p:pic>
        <p:nvPicPr>
          <p:cNvPr id="5" name="Picture 4" descr="A picture containing grass, person, outdoor, player&#10;&#10;Description automatically generated">
            <a:extLst>
              <a:ext uri="{FF2B5EF4-FFF2-40B4-BE49-F238E27FC236}">
                <a16:creationId xmlns:a16="http://schemas.microsoft.com/office/drawing/2014/main" id="{0A275BBA-CBDC-4503-A592-0EC2B03867E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01012" y="2444190"/>
            <a:ext cx="666496" cy="374904"/>
          </a:xfrm>
          <a:prstGeom prst="rect">
            <a:avLst/>
          </a:prstGeom>
        </p:spPr>
      </p:pic>
    </p:spTree>
    <p:extLst>
      <p:ext uri="{BB962C8B-B14F-4D97-AF65-F5344CB8AC3E}">
        <p14:creationId xmlns:p14="http://schemas.microsoft.com/office/powerpoint/2010/main" val="2482927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Chart 47">
            <a:extLst>
              <a:ext uri="{FF2B5EF4-FFF2-40B4-BE49-F238E27FC236}">
                <a16:creationId xmlns:a16="http://schemas.microsoft.com/office/drawing/2014/main" id="{7872BDED-D87C-4096-B436-6A0CD34A4854}"/>
              </a:ext>
            </a:extLst>
          </p:cNvPr>
          <p:cNvGraphicFramePr/>
          <p:nvPr>
            <p:extLst>
              <p:ext uri="{D42A27DB-BD31-4B8C-83A1-F6EECF244321}">
                <p14:modId xmlns:p14="http://schemas.microsoft.com/office/powerpoint/2010/main" val="541468837"/>
              </p:ext>
            </p:extLst>
          </p:nvPr>
        </p:nvGraphicFramePr>
        <p:xfrm>
          <a:off x="666153" y="1306597"/>
          <a:ext cx="11376323" cy="4868895"/>
        </p:xfrm>
        <a:graphic>
          <a:graphicData uri="http://schemas.openxmlformats.org/drawingml/2006/chart">
            <c:chart xmlns:c="http://schemas.openxmlformats.org/drawingml/2006/chart" xmlns:r="http://schemas.openxmlformats.org/officeDocument/2006/relationships" r:id="rId3"/>
          </a:graphicData>
        </a:graphic>
      </p:graphicFrame>
      <p:sp>
        <p:nvSpPr>
          <p:cNvPr id="115" name="Text Placeholder 2">
            <a:extLst>
              <a:ext uri="{FF2B5EF4-FFF2-40B4-BE49-F238E27FC236}">
                <a16:creationId xmlns:a16="http://schemas.microsoft.com/office/drawing/2014/main" id="{210688E0-9ABF-4DA1-AEF8-793DE7139130}"/>
              </a:ext>
            </a:extLst>
          </p:cNvPr>
          <p:cNvSpPr txBox="1">
            <a:spLocks/>
          </p:cNvSpPr>
          <p:nvPr/>
        </p:nvSpPr>
        <p:spPr>
          <a:xfrm>
            <a:off x="149523" y="509436"/>
            <a:ext cx="12042477" cy="1006264"/>
          </a:xfrm>
          <a:prstGeom prst="rect">
            <a:avLst/>
          </a:prstGeom>
        </p:spPr>
        <p:txBody>
          <a:bodyPr/>
          <a:lstStyle>
            <a:lvl1pPr marL="0" indent="0" algn="l" defTabSz="914400" rtl="0" eaLnBrk="1" latinLnBrk="0" hangingPunct="1">
              <a:spcBef>
                <a:spcPct val="20000"/>
              </a:spcBef>
              <a:buClr>
                <a:schemeClr val="accent1"/>
              </a:buClr>
              <a:buFont typeface="Arial" pitchFamily="34" charset="0"/>
              <a:buNone/>
              <a:defRPr sz="1600" kern="1200">
                <a:solidFill>
                  <a:schemeClr val="tx1"/>
                </a:solidFill>
                <a:latin typeface="+mn-lt"/>
                <a:ea typeface="+mn-ea"/>
                <a:cs typeface="+mn-cs"/>
              </a:defRPr>
            </a:lvl1pPr>
            <a:lvl2pPr marL="457200" indent="0" algn="l" defTabSz="914400" rtl="0" eaLnBrk="1" latinLnBrk="0" hangingPunct="1">
              <a:spcBef>
                <a:spcPct val="20000"/>
              </a:spcBef>
              <a:buClr>
                <a:schemeClr val="accent1"/>
              </a:buClr>
              <a:buFont typeface="Arial" pitchFamily="34" charset="0"/>
              <a:buNone/>
              <a:defRPr sz="18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83C8CF"/>
              </a:buClr>
              <a:buSzTx/>
              <a:buFont typeface="Arial" pitchFamily="34" charset="0"/>
              <a:buNone/>
              <a:tabLst/>
              <a:defRPr/>
            </a:pPr>
            <a:r>
              <a:rPr lang="en-AU" sz="1400" dirty="0">
                <a:latin typeface="Century Gothic"/>
              </a:rPr>
              <a:t>There is a spike in annoyance at 51s, where the athletes are seen kneeling. The open ended responses (slide 10) revealed that 1 in 10 find this action to be disrespectful to the American flag.</a:t>
            </a:r>
            <a:endParaRPr kumimoji="0" lang="en-AU" sz="1400" b="0" i="0" u="none" strike="noStrike" kern="1200" cap="none" spc="0" normalizeH="0" baseline="0" noProof="0" dirty="0">
              <a:ln>
                <a:noFill/>
              </a:ln>
              <a:effectLst/>
              <a:uLnTx/>
              <a:uFillTx/>
              <a:latin typeface="Century Gothic"/>
            </a:endParaRPr>
          </a:p>
        </p:txBody>
      </p:sp>
      <p:sp>
        <p:nvSpPr>
          <p:cNvPr id="116" name="TextBox 115">
            <a:extLst>
              <a:ext uri="{FF2B5EF4-FFF2-40B4-BE49-F238E27FC236}">
                <a16:creationId xmlns:a16="http://schemas.microsoft.com/office/drawing/2014/main" id="{5FA9A47D-3559-41EA-A517-40D5ECF6290B}"/>
              </a:ext>
            </a:extLst>
          </p:cNvPr>
          <p:cNvSpPr txBox="1"/>
          <p:nvPr/>
        </p:nvSpPr>
        <p:spPr>
          <a:xfrm>
            <a:off x="2442000" y="6310255"/>
            <a:ext cx="7308000" cy="371739"/>
          </a:xfrm>
          <a:prstGeom prst="rect">
            <a:avLst/>
          </a:prstGeom>
          <a:noFill/>
        </p:spPr>
        <p:txBody>
          <a:bodyPr wrap="square" rtlCol="0">
            <a:noAutofit/>
          </a:bodyPr>
          <a:lstStyle/>
          <a:p>
            <a:pPr algn="ctr">
              <a:defRPr/>
            </a:pPr>
            <a:r>
              <a:rPr lang="en-AU" sz="900" dirty="0">
                <a:solidFill>
                  <a:schemeClr val="tx1">
                    <a:lumMod val="75000"/>
                  </a:schemeClr>
                </a:solidFill>
              </a:rPr>
              <a:t>Moment  by Moment</a:t>
            </a:r>
          </a:p>
          <a:p>
            <a:pPr algn="ctr">
              <a:defRPr/>
            </a:pPr>
            <a:r>
              <a:rPr lang="en-AU" sz="900" dirty="0">
                <a:solidFill>
                  <a:schemeClr val="tx1">
                    <a:lumMod val="75000"/>
                  </a:schemeClr>
                </a:solidFill>
              </a:rPr>
              <a:t>Base: Total (</a:t>
            </a:r>
            <a:r>
              <a:rPr lang="en-AU" sz="900" i="1" dirty="0">
                <a:solidFill>
                  <a:schemeClr val="tx1">
                    <a:lumMod val="75000"/>
                  </a:schemeClr>
                </a:solidFill>
              </a:rPr>
              <a:t>n</a:t>
            </a:r>
            <a:r>
              <a:rPr lang="en-AU" sz="900" dirty="0">
                <a:solidFill>
                  <a:schemeClr val="tx1">
                    <a:lumMod val="75000"/>
                  </a:schemeClr>
                </a:solidFill>
              </a:rPr>
              <a:t>=158)</a:t>
            </a:r>
          </a:p>
        </p:txBody>
      </p:sp>
      <p:sp>
        <p:nvSpPr>
          <p:cNvPr id="9" name="TextBox 8">
            <a:extLst>
              <a:ext uri="{FF2B5EF4-FFF2-40B4-BE49-F238E27FC236}">
                <a16:creationId xmlns:a16="http://schemas.microsoft.com/office/drawing/2014/main" id="{D68F6FD5-6B3C-49F2-98D1-B960FB426296}"/>
              </a:ext>
            </a:extLst>
          </p:cNvPr>
          <p:cNvSpPr txBox="1"/>
          <p:nvPr/>
        </p:nvSpPr>
        <p:spPr>
          <a:xfrm rot="16200000">
            <a:off x="-415614" y="3339444"/>
            <a:ext cx="1743444" cy="253916"/>
          </a:xfrm>
          <a:prstGeom prst="rect">
            <a:avLst/>
          </a:prstGeom>
          <a:noFill/>
        </p:spPr>
        <p:txBody>
          <a:bodyPr wrap="square" rtlCol="0">
            <a:spAutoFit/>
          </a:bodyPr>
          <a:lstStyle/>
          <a:p>
            <a:pPr algn="ctr"/>
            <a:r>
              <a:rPr lang="en-AU" sz="1000" dirty="0">
                <a:latin typeface="Century Gothic" panose="020B0502020202020204" pitchFamily="34" charset="0"/>
              </a:rPr>
              <a:t>NUMBER OF CLICKS</a:t>
            </a:r>
          </a:p>
        </p:txBody>
      </p:sp>
      <p:sp>
        <p:nvSpPr>
          <p:cNvPr id="10" name="TextBox 1">
            <a:extLst>
              <a:ext uri="{FF2B5EF4-FFF2-40B4-BE49-F238E27FC236}">
                <a16:creationId xmlns:a16="http://schemas.microsoft.com/office/drawing/2014/main" id="{028D60D7-E8BC-48E6-B8AE-6FD6373CC69A}"/>
              </a:ext>
            </a:extLst>
          </p:cNvPr>
          <p:cNvSpPr txBox="1"/>
          <p:nvPr/>
        </p:nvSpPr>
        <p:spPr>
          <a:xfrm>
            <a:off x="5671110" y="5694906"/>
            <a:ext cx="1366408" cy="26147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AU" sz="900" dirty="0">
                <a:latin typeface="Century Gothic" panose="020B0502020202020204" pitchFamily="34" charset="0"/>
              </a:rPr>
              <a:t>SECONDS</a:t>
            </a:r>
            <a:endParaRPr lang="en-AU" sz="600" dirty="0">
              <a:latin typeface="Century Gothic" panose="020B0502020202020204" pitchFamily="34" charset="0"/>
            </a:endParaRPr>
          </a:p>
        </p:txBody>
      </p:sp>
      <p:sp>
        <p:nvSpPr>
          <p:cNvPr id="84" name="TextBox 83">
            <a:extLst>
              <a:ext uri="{FF2B5EF4-FFF2-40B4-BE49-F238E27FC236}">
                <a16:creationId xmlns:a16="http://schemas.microsoft.com/office/drawing/2014/main" id="{98FCB24F-8709-470A-809A-3EBA932FE888}"/>
              </a:ext>
            </a:extLst>
          </p:cNvPr>
          <p:cNvSpPr txBox="1"/>
          <p:nvPr/>
        </p:nvSpPr>
        <p:spPr>
          <a:xfrm>
            <a:off x="6670325" y="1888094"/>
            <a:ext cx="734386"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0070C0"/>
                </a:solidFill>
                <a:latin typeface="Century Gothic"/>
              </a:rPr>
              <a:t>Annoyed</a:t>
            </a:r>
            <a:endParaRPr lang="en-US" sz="1200" b="1" dirty="0">
              <a:solidFill>
                <a:srgbClr val="0070C0"/>
              </a:solidFill>
              <a:latin typeface="Century Gothic"/>
            </a:endParaRPr>
          </a:p>
        </p:txBody>
      </p:sp>
      <p:sp>
        <p:nvSpPr>
          <p:cNvPr id="88" name="TextBox 87">
            <a:extLst>
              <a:ext uri="{FF2B5EF4-FFF2-40B4-BE49-F238E27FC236}">
                <a16:creationId xmlns:a16="http://schemas.microsoft.com/office/drawing/2014/main" id="{C94BF94D-3037-4122-81A5-3750A05AB6F2}"/>
              </a:ext>
            </a:extLst>
          </p:cNvPr>
          <p:cNvSpPr txBox="1"/>
          <p:nvPr/>
        </p:nvSpPr>
        <p:spPr>
          <a:xfrm>
            <a:off x="7146888" y="2765072"/>
            <a:ext cx="734386"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0070C0"/>
                </a:solidFill>
                <a:latin typeface="Century Gothic"/>
              </a:rPr>
              <a:t>Annoyed</a:t>
            </a:r>
            <a:endParaRPr lang="en-US" sz="1200" b="1" dirty="0">
              <a:solidFill>
                <a:srgbClr val="0070C0"/>
              </a:solidFill>
              <a:latin typeface="Century Gothic"/>
            </a:endParaRPr>
          </a:p>
        </p:txBody>
      </p:sp>
      <p:sp>
        <p:nvSpPr>
          <p:cNvPr id="96" name="Slide Number Placeholder 32">
            <a:extLst>
              <a:ext uri="{FF2B5EF4-FFF2-40B4-BE49-F238E27FC236}">
                <a16:creationId xmlns:a16="http://schemas.microsoft.com/office/drawing/2014/main" id="{261E5C35-909B-4029-A6E0-4D3629762C18}"/>
              </a:ext>
            </a:extLst>
          </p:cNvPr>
          <p:cNvSpPr txBox="1">
            <a:spLocks/>
          </p:cNvSpPr>
          <p:nvPr/>
        </p:nvSpPr>
        <p:spPr>
          <a:xfrm>
            <a:off x="8364792" y="6281538"/>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36A07F-1864-4503-AB4B-AEADCDE171ED}" type="slidenum">
              <a:rPr lang="en-AU" sz="1200" smtClean="0">
                <a:solidFill>
                  <a:schemeClr val="bg1">
                    <a:lumMod val="50000"/>
                  </a:schemeClr>
                </a:solidFill>
              </a:rPr>
              <a:pPr algn="r"/>
              <a:t>13</a:t>
            </a:fld>
            <a:endParaRPr lang="en-AU" sz="1200" dirty="0">
              <a:solidFill>
                <a:schemeClr val="bg1">
                  <a:lumMod val="50000"/>
                </a:schemeClr>
              </a:solidFill>
            </a:endParaRPr>
          </a:p>
        </p:txBody>
      </p:sp>
      <p:sp>
        <p:nvSpPr>
          <p:cNvPr id="2" name="Text Placeholder 1">
            <a:extLst>
              <a:ext uri="{FF2B5EF4-FFF2-40B4-BE49-F238E27FC236}">
                <a16:creationId xmlns:a16="http://schemas.microsoft.com/office/drawing/2014/main" id="{C0152033-3D0E-4D36-8156-CD464C00D182}"/>
              </a:ext>
            </a:extLst>
          </p:cNvPr>
          <p:cNvSpPr txBox="1">
            <a:spLocks/>
          </p:cNvSpPr>
          <p:nvPr/>
        </p:nvSpPr>
        <p:spPr>
          <a:xfrm>
            <a:off x="149523" y="16250"/>
            <a:ext cx="11998081" cy="660400"/>
          </a:xfrm>
          <a:prstGeom prst="rect">
            <a:avLst/>
          </a:prstGeom>
        </p:spPr>
        <p:txBody>
          <a:bodyPr/>
          <a:lstStyle>
            <a:lvl1pPr marL="0" indent="0" algn="l" defTabSz="914400" rtl="0" eaLnBrk="1" latinLnBrk="0" hangingPunct="1">
              <a:spcBef>
                <a:spcPct val="20000"/>
              </a:spcBef>
              <a:buClr>
                <a:schemeClr val="accent1"/>
              </a:buClr>
              <a:buFont typeface="Arial" pitchFamily="34" charset="0"/>
              <a:buNone/>
              <a:defRPr sz="3200" kern="1200">
                <a:solidFill>
                  <a:srgbClr val="595959"/>
                </a:solidFill>
                <a:latin typeface="Impact" panose="020B0806030902050204" pitchFamily="34" charset="0"/>
                <a:ea typeface="+mn-ea"/>
                <a:cs typeface="+mn-cs"/>
              </a:defRPr>
            </a:lvl1pPr>
            <a:lvl2pPr marL="742950" indent="-28575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83C8CF"/>
              </a:buClr>
              <a:buSzTx/>
              <a:buFont typeface="Arial" pitchFamily="34" charset="0"/>
              <a:buNone/>
              <a:tabLst/>
              <a:defRPr/>
            </a:pPr>
            <a:r>
              <a:rPr kumimoji="0" lang="en-AU" sz="3200" b="0" i="0" u="none" strike="noStrike" kern="1200" cap="none" spc="0" normalizeH="0" baseline="0" noProof="0" dirty="0">
                <a:ln>
                  <a:noFill/>
                </a:ln>
                <a:solidFill>
                  <a:schemeClr val="tx1"/>
                </a:solidFill>
                <a:effectLst/>
                <a:uLnTx/>
                <a:uFillTx/>
                <a:latin typeface="Impact" panose="020B0806030902050204" pitchFamily="34" charset="0"/>
                <a:ea typeface="+mn-ea"/>
                <a:cs typeface="+mn-cs"/>
              </a:rPr>
              <a:t>You Can’t Stop Us </a:t>
            </a:r>
            <a:r>
              <a:rPr kumimoji="0" lang="en-AU" sz="3200" b="0" i="0" u="none" strike="noStrike" kern="1200" cap="none" spc="0" normalizeH="0" baseline="0" noProof="0" dirty="0">
                <a:ln>
                  <a:noFill/>
                </a:ln>
                <a:solidFill>
                  <a:srgbClr val="97CDDE"/>
                </a:solidFill>
                <a:effectLst/>
                <a:uLnTx/>
                <a:uFillTx/>
                <a:latin typeface="Impact" panose="020B0806030902050204" pitchFamily="34" charset="0"/>
                <a:ea typeface="+mn-ea"/>
                <a:cs typeface="+mn-cs"/>
              </a:rPr>
              <a:t>generates only few negative emotions</a:t>
            </a:r>
          </a:p>
        </p:txBody>
      </p:sp>
      <p:pic>
        <p:nvPicPr>
          <p:cNvPr id="3" name="Picture 2" descr="A person standing in front of a television&#10;&#10;Description automatically generated">
            <a:extLst>
              <a:ext uri="{FF2B5EF4-FFF2-40B4-BE49-F238E27FC236}">
                <a16:creationId xmlns:a16="http://schemas.microsoft.com/office/drawing/2014/main" id="{A78C2547-6525-4BF9-B3E7-08A5B72DA8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8026" y="3035263"/>
            <a:ext cx="666496" cy="374904"/>
          </a:xfrm>
          <a:prstGeom prst="rect">
            <a:avLst/>
          </a:prstGeom>
        </p:spPr>
      </p:pic>
      <p:pic>
        <p:nvPicPr>
          <p:cNvPr id="5" name="Picture 4" descr="A group of people in uniform&#10;&#10;Description automatically generated">
            <a:extLst>
              <a:ext uri="{FF2B5EF4-FFF2-40B4-BE49-F238E27FC236}">
                <a16:creationId xmlns:a16="http://schemas.microsoft.com/office/drawing/2014/main" id="{E3ABE0A2-7B46-4869-BF0F-70A09603FA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54162" y="3207382"/>
            <a:ext cx="666496" cy="374904"/>
          </a:xfrm>
          <a:prstGeom prst="rect">
            <a:avLst/>
          </a:prstGeom>
        </p:spPr>
      </p:pic>
      <p:sp>
        <p:nvSpPr>
          <p:cNvPr id="8" name="TextBox 7">
            <a:extLst>
              <a:ext uri="{FF2B5EF4-FFF2-40B4-BE49-F238E27FC236}">
                <a16:creationId xmlns:a16="http://schemas.microsoft.com/office/drawing/2014/main" id="{B73CC94C-BE0B-4960-8E15-FEB173C968BA}"/>
              </a:ext>
            </a:extLst>
          </p:cNvPr>
          <p:cNvSpPr txBox="1"/>
          <p:nvPr/>
        </p:nvSpPr>
        <p:spPr>
          <a:xfrm>
            <a:off x="7514081" y="3363829"/>
            <a:ext cx="734386"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0070C0"/>
                </a:solidFill>
                <a:latin typeface="Century Gothic"/>
              </a:rPr>
              <a:t>Annoyed</a:t>
            </a:r>
            <a:endParaRPr lang="en-US" sz="1200" b="1" dirty="0">
              <a:solidFill>
                <a:srgbClr val="0070C0"/>
              </a:solidFill>
              <a:latin typeface="Century Gothic"/>
            </a:endParaRPr>
          </a:p>
        </p:txBody>
      </p:sp>
      <p:sp>
        <p:nvSpPr>
          <p:cNvPr id="11" name="TextBox 10">
            <a:extLst>
              <a:ext uri="{FF2B5EF4-FFF2-40B4-BE49-F238E27FC236}">
                <a16:creationId xmlns:a16="http://schemas.microsoft.com/office/drawing/2014/main" id="{333F6991-73E7-470A-8E6D-9C9FED88D025}"/>
              </a:ext>
            </a:extLst>
          </p:cNvPr>
          <p:cNvSpPr txBox="1"/>
          <p:nvPr/>
        </p:nvSpPr>
        <p:spPr>
          <a:xfrm>
            <a:off x="8199444" y="3711349"/>
            <a:ext cx="734386"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0070C0"/>
                </a:solidFill>
                <a:latin typeface="Century Gothic"/>
              </a:rPr>
              <a:t>Annoyed</a:t>
            </a:r>
            <a:endParaRPr lang="en-US" sz="1200" b="1" dirty="0">
              <a:solidFill>
                <a:srgbClr val="0070C0"/>
              </a:solidFill>
              <a:latin typeface="Century Gothic"/>
            </a:endParaRPr>
          </a:p>
        </p:txBody>
      </p:sp>
      <p:sp>
        <p:nvSpPr>
          <p:cNvPr id="18" name="TextBox 17">
            <a:extLst>
              <a:ext uri="{FF2B5EF4-FFF2-40B4-BE49-F238E27FC236}">
                <a16:creationId xmlns:a16="http://schemas.microsoft.com/office/drawing/2014/main" id="{C2C65966-D82F-4DC5-8448-90773A7F302B}"/>
              </a:ext>
            </a:extLst>
          </p:cNvPr>
          <p:cNvSpPr txBox="1"/>
          <p:nvPr/>
        </p:nvSpPr>
        <p:spPr>
          <a:xfrm>
            <a:off x="9954162" y="3604122"/>
            <a:ext cx="734386"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0070C0"/>
                </a:solidFill>
                <a:latin typeface="Century Gothic"/>
              </a:rPr>
              <a:t>Annoyed</a:t>
            </a:r>
            <a:endParaRPr lang="en-US" sz="1200" b="1" dirty="0">
              <a:solidFill>
                <a:srgbClr val="0070C0"/>
              </a:solidFill>
              <a:latin typeface="Century Gothic"/>
            </a:endParaRPr>
          </a:p>
        </p:txBody>
      </p:sp>
      <p:sp>
        <p:nvSpPr>
          <p:cNvPr id="19" name="TextBox 18">
            <a:extLst>
              <a:ext uri="{FF2B5EF4-FFF2-40B4-BE49-F238E27FC236}">
                <a16:creationId xmlns:a16="http://schemas.microsoft.com/office/drawing/2014/main" id="{8F460C67-A9F8-47CE-B529-C22A5DC40009}"/>
              </a:ext>
            </a:extLst>
          </p:cNvPr>
          <p:cNvSpPr txBox="1"/>
          <p:nvPr/>
        </p:nvSpPr>
        <p:spPr>
          <a:xfrm>
            <a:off x="11107992" y="3532324"/>
            <a:ext cx="734386" cy="241474"/>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pPr algn="ctr"/>
            <a:r>
              <a:rPr lang="en-US" sz="969" b="1" dirty="0">
                <a:solidFill>
                  <a:srgbClr val="0070C0"/>
                </a:solidFill>
                <a:latin typeface="Century Gothic"/>
              </a:rPr>
              <a:t>Annoyed</a:t>
            </a:r>
            <a:endParaRPr lang="en-US" sz="1200" b="1" dirty="0">
              <a:solidFill>
                <a:srgbClr val="0070C0"/>
              </a:solidFill>
              <a:latin typeface="Century Gothic"/>
            </a:endParaRPr>
          </a:p>
        </p:txBody>
      </p:sp>
      <p:pic>
        <p:nvPicPr>
          <p:cNvPr id="21" name="Picture 20" descr="A picture containing flower&#10;&#10;Description automatically generated">
            <a:extLst>
              <a:ext uri="{FF2B5EF4-FFF2-40B4-BE49-F238E27FC236}">
                <a16:creationId xmlns:a16="http://schemas.microsoft.com/office/drawing/2014/main" id="{AE906540-6AA1-4F99-91D1-CD36BF85D3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93285" y="3157420"/>
            <a:ext cx="666496" cy="374904"/>
          </a:xfrm>
          <a:prstGeom prst="rect">
            <a:avLst/>
          </a:prstGeom>
        </p:spPr>
      </p:pic>
    </p:spTree>
    <p:extLst>
      <p:ext uri="{BB962C8B-B14F-4D97-AF65-F5344CB8AC3E}">
        <p14:creationId xmlns:p14="http://schemas.microsoft.com/office/powerpoint/2010/main" val="1200830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40BA5115-7DDD-437B-A87B-DBC6AF994E0D}"/>
              </a:ext>
            </a:extLst>
          </p:cNvPr>
          <p:cNvSpPr/>
          <p:nvPr/>
        </p:nvSpPr>
        <p:spPr>
          <a:xfrm>
            <a:off x="3381375" y="766762"/>
            <a:ext cx="5429250" cy="53244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38304E19-3535-496C-B945-8203304D7A1C}"/>
              </a:ext>
            </a:extLst>
          </p:cNvPr>
          <p:cNvSpPr>
            <a:spLocks noGrp="1"/>
          </p:cNvSpPr>
          <p:nvPr>
            <p:ph type="ctrTitle"/>
          </p:nvPr>
        </p:nvSpPr>
        <p:spPr>
          <a:xfrm>
            <a:off x="3776716" y="2298700"/>
            <a:ext cx="4638568" cy="2260600"/>
          </a:xfrm>
        </p:spPr>
        <p:txBody>
          <a:bodyPr/>
          <a:lstStyle/>
          <a:p>
            <a:r>
              <a:rPr lang="en-AU" dirty="0"/>
              <a:t>Message Take-Out</a:t>
            </a:r>
          </a:p>
        </p:txBody>
      </p:sp>
      <p:sp>
        <p:nvSpPr>
          <p:cNvPr id="7" name="Slide Number Placeholder 32">
            <a:extLst>
              <a:ext uri="{FF2B5EF4-FFF2-40B4-BE49-F238E27FC236}">
                <a16:creationId xmlns:a16="http://schemas.microsoft.com/office/drawing/2014/main" id="{9FF8A141-6179-49DD-A506-37A31F04F3A6}"/>
              </a:ext>
            </a:extLst>
          </p:cNvPr>
          <p:cNvSpPr txBox="1">
            <a:spLocks/>
          </p:cNvSpPr>
          <p:nvPr/>
        </p:nvSpPr>
        <p:spPr>
          <a:xfrm>
            <a:off x="8364792" y="6281538"/>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36A07F-1864-4503-AB4B-AEADCDE171ED}" type="slidenum">
              <a:rPr lang="en-AU" sz="1200" smtClean="0">
                <a:solidFill>
                  <a:schemeClr val="bg1">
                    <a:lumMod val="50000"/>
                  </a:schemeClr>
                </a:solidFill>
              </a:rPr>
              <a:pPr algn="r"/>
              <a:t>14</a:t>
            </a:fld>
            <a:endParaRPr lang="en-AU" sz="1200" dirty="0">
              <a:solidFill>
                <a:schemeClr val="bg1">
                  <a:lumMod val="50000"/>
                </a:schemeClr>
              </a:solidFill>
            </a:endParaRPr>
          </a:p>
        </p:txBody>
      </p:sp>
    </p:spTree>
    <p:extLst>
      <p:ext uri="{BB962C8B-B14F-4D97-AF65-F5344CB8AC3E}">
        <p14:creationId xmlns:p14="http://schemas.microsoft.com/office/powerpoint/2010/main" val="2632961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utoShape 16">
            <a:extLst>
              <a:ext uri="{FF2B5EF4-FFF2-40B4-BE49-F238E27FC236}">
                <a16:creationId xmlns:a16="http://schemas.microsoft.com/office/drawing/2014/main" id="{96205413-E53E-43C3-BDB7-6FEA9E2C44B4}"/>
              </a:ext>
            </a:extLst>
          </p:cNvPr>
          <p:cNvSpPr>
            <a:spLocks noChangeArrowheads="1"/>
          </p:cNvSpPr>
          <p:nvPr/>
        </p:nvSpPr>
        <p:spPr bwMode="auto">
          <a:xfrm>
            <a:off x="8199620" y="2102581"/>
            <a:ext cx="3830518" cy="466679"/>
          </a:xfrm>
          <a:prstGeom prst="wedgeRoundRectCallout">
            <a:avLst>
              <a:gd name="adj1" fmla="val -60697"/>
              <a:gd name="adj2" fmla="val 39334"/>
              <a:gd name="adj3" fmla="val 16667"/>
            </a:avLst>
          </a:prstGeom>
          <a:solidFill>
            <a:schemeClr val="bg1"/>
          </a:solidFill>
          <a:ln w="9525" algn="ctr">
            <a:solidFill>
              <a:srgbClr val="8BCFE3"/>
            </a:solidFill>
            <a:prstDash val="sysDash"/>
            <a:miter lim="800000"/>
            <a:headEnd/>
            <a:tailEnd/>
          </a:ln>
          <a:effectLst/>
        </p:spPr>
        <p:txBody>
          <a:bodyPr lIns="0" tIns="0" rIns="0" bIns="0" anchor="ctr"/>
          <a:lstStyle>
            <a:defPPr>
              <a:defRPr lang="en-US"/>
            </a:defPPr>
            <a:lvl1pPr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1pPr>
            <a:lvl2pPr marL="4572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2pPr>
            <a:lvl3pPr marL="9144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3pPr>
            <a:lvl4pPr marL="13716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4pPr>
            <a:lvl5pPr marL="18288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5pPr>
            <a:lvl6pPr marL="2286000" algn="l" defTabSz="914400" rtl="0" eaLnBrk="1" latinLnBrk="0" hangingPunct="1">
              <a:defRPr sz="2800" kern="1200">
                <a:solidFill>
                  <a:schemeClr val="tx1"/>
                </a:solidFill>
                <a:latin typeface="Century Gothic" pitchFamily="34" charset="0"/>
                <a:ea typeface="ＭＳ Ｐゴシック" pitchFamily="2" charset="-128"/>
                <a:cs typeface="+mn-cs"/>
              </a:defRPr>
            </a:lvl6pPr>
            <a:lvl7pPr marL="2743200" algn="l" defTabSz="914400" rtl="0" eaLnBrk="1" latinLnBrk="0" hangingPunct="1">
              <a:defRPr sz="2800" kern="1200">
                <a:solidFill>
                  <a:schemeClr val="tx1"/>
                </a:solidFill>
                <a:latin typeface="Century Gothic" pitchFamily="34" charset="0"/>
                <a:ea typeface="ＭＳ Ｐゴシック" pitchFamily="2" charset="-128"/>
                <a:cs typeface="+mn-cs"/>
              </a:defRPr>
            </a:lvl7pPr>
            <a:lvl8pPr marL="3200400" algn="l" defTabSz="914400" rtl="0" eaLnBrk="1" latinLnBrk="0" hangingPunct="1">
              <a:defRPr sz="2800" kern="1200">
                <a:solidFill>
                  <a:schemeClr val="tx1"/>
                </a:solidFill>
                <a:latin typeface="Century Gothic" pitchFamily="34" charset="0"/>
                <a:ea typeface="ＭＳ Ｐゴシック" pitchFamily="2" charset="-128"/>
                <a:cs typeface="+mn-cs"/>
              </a:defRPr>
            </a:lvl8pPr>
            <a:lvl9pPr marL="3657600" algn="l" defTabSz="914400" rtl="0" eaLnBrk="1" latinLnBrk="0" hangingPunct="1">
              <a:defRPr sz="2800" kern="1200">
                <a:solidFill>
                  <a:schemeClr val="tx1"/>
                </a:solidFill>
                <a:latin typeface="Century Gothic" pitchFamily="34" charset="0"/>
                <a:ea typeface="ＭＳ Ｐゴシック" pitchFamily="2" charset="-128"/>
                <a:cs typeface="+mn-cs"/>
              </a:defRPr>
            </a:lvl9pPr>
          </a:lstStyle>
          <a:p>
            <a:pPr algn="ctr">
              <a:tabLst>
                <a:tab pos="1349375" algn="l"/>
              </a:tabLst>
            </a:pPr>
            <a:r>
              <a:rPr kumimoji="1" lang="en-US" sz="1050" dirty="0">
                <a:solidFill>
                  <a:schemeClr val="tx1">
                    <a:lumMod val="75000"/>
                  </a:schemeClr>
                </a:solidFill>
              </a:rPr>
              <a:t> “</a:t>
            </a:r>
            <a:r>
              <a:rPr kumimoji="1" lang="en-AU" sz="1050" dirty="0">
                <a:solidFill>
                  <a:schemeClr val="tx1">
                    <a:lumMod val="75000"/>
                  </a:schemeClr>
                </a:solidFill>
              </a:rPr>
              <a:t>Whatever happens, we stand together, and sport continues</a:t>
            </a:r>
            <a:r>
              <a:rPr kumimoji="1" lang="en-US" sz="1050" dirty="0">
                <a:solidFill>
                  <a:schemeClr val="tx1">
                    <a:lumMod val="75000"/>
                  </a:schemeClr>
                </a:solidFill>
              </a:rPr>
              <a:t>.”</a:t>
            </a:r>
            <a:endParaRPr kumimoji="1" lang="en-AU" sz="1050" dirty="0">
              <a:solidFill>
                <a:schemeClr val="tx1">
                  <a:lumMod val="75000"/>
                </a:schemeClr>
              </a:solidFill>
            </a:endParaRPr>
          </a:p>
        </p:txBody>
      </p:sp>
      <p:sp>
        <p:nvSpPr>
          <p:cNvPr id="30" name="AutoShape 16">
            <a:extLst>
              <a:ext uri="{FF2B5EF4-FFF2-40B4-BE49-F238E27FC236}">
                <a16:creationId xmlns:a16="http://schemas.microsoft.com/office/drawing/2014/main" id="{F54EA204-AB93-4999-BA19-E188F5E7E810}"/>
              </a:ext>
            </a:extLst>
          </p:cNvPr>
          <p:cNvSpPr>
            <a:spLocks noChangeArrowheads="1"/>
          </p:cNvSpPr>
          <p:nvPr/>
        </p:nvSpPr>
        <p:spPr bwMode="auto">
          <a:xfrm>
            <a:off x="8058944" y="1468417"/>
            <a:ext cx="3971194" cy="466678"/>
          </a:xfrm>
          <a:prstGeom prst="wedgeRoundRectCallout">
            <a:avLst>
              <a:gd name="adj1" fmla="val -60752"/>
              <a:gd name="adj2" fmla="val 51762"/>
              <a:gd name="adj3" fmla="val 16667"/>
            </a:avLst>
          </a:prstGeom>
          <a:solidFill>
            <a:schemeClr val="bg1"/>
          </a:solidFill>
          <a:ln w="9525" algn="ctr">
            <a:solidFill>
              <a:srgbClr val="8BCFE3"/>
            </a:solidFill>
            <a:prstDash val="sysDash"/>
            <a:miter lim="800000"/>
            <a:headEnd/>
            <a:tailEnd/>
          </a:ln>
          <a:effectLst/>
        </p:spPr>
        <p:txBody>
          <a:bodyPr lIns="0" tIns="0" rIns="0" bIns="0" anchor="ctr"/>
          <a:lstStyle>
            <a:defPPr>
              <a:defRPr lang="en-US"/>
            </a:defPPr>
            <a:lvl1pPr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1pPr>
            <a:lvl2pPr marL="4572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2pPr>
            <a:lvl3pPr marL="9144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3pPr>
            <a:lvl4pPr marL="13716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4pPr>
            <a:lvl5pPr marL="18288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5pPr>
            <a:lvl6pPr marL="2286000" algn="l" defTabSz="914400" rtl="0" eaLnBrk="1" latinLnBrk="0" hangingPunct="1">
              <a:defRPr sz="2800" kern="1200">
                <a:solidFill>
                  <a:schemeClr val="tx1"/>
                </a:solidFill>
                <a:latin typeface="Century Gothic" pitchFamily="34" charset="0"/>
                <a:ea typeface="ＭＳ Ｐゴシック" pitchFamily="2" charset="-128"/>
                <a:cs typeface="+mn-cs"/>
              </a:defRPr>
            </a:lvl6pPr>
            <a:lvl7pPr marL="2743200" algn="l" defTabSz="914400" rtl="0" eaLnBrk="1" latinLnBrk="0" hangingPunct="1">
              <a:defRPr sz="2800" kern="1200">
                <a:solidFill>
                  <a:schemeClr val="tx1"/>
                </a:solidFill>
                <a:latin typeface="Century Gothic" pitchFamily="34" charset="0"/>
                <a:ea typeface="ＭＳ Ｐゴシック" pitchFamily="2" charset="-128"/>
                <a:cs typeface="+mn-cs"/>
              </a:defRPr>
            </a:lvl7pPr>
            <a:lvl8pPr marL="3200400" algn="l" defTabSz="914400" rtl="0" eaLnBrk="1" latinLnBrk="0" hangingPunct="1">
              <a:defRPr sz="2800" kern="1200">
                <a:solidFill>
                  <a:schemeClr val="tx1"/>
                </a:solidFill>
                <a:latin typeface="Century Gothic" pitchFamily="34" charset="0"/>
                <a:ea typeface="ＭＳ Ｐゴシック" pitchFamily="2" charset="-128"/>
                <a:cs typeface="+mn-cs"/>
              </a:defRPr>
            </a:lvl8pPr>
            <a:lvl9pPr marL="3657600" algn="l" defTabSz="914400" rtl="0" eaLnBrk="1" latinLnBrk="0" hangingPunct="1">
              <a:defRPr sz="2800" kern="1200">
                <a:solidFill>
                  <a:schemeClr val="tx1"/>
                </a:solidFill>
                <a:latin typeface="Century Gothic" pitchFamily="34" charset="0"/>
                <a:ea typeface="ＭＳ Ｐゴシック" pitchFamily="2" charset="-128"/>
                <a:cs typeface="+mn-cs"/>
              </a:defRPr>
            </a:lvl9pPr>
          </a:lstStyle>
          <a:p>
            <a:pPr algn="ctr">
              <a:tabLst>
                <a:tab pos="1349375" algn="l"/>
              </a:tabLst>
            </a:pPr>
            <a:r>
              <a:rPr kumimoji="1" lang="en-US" sz="1050" dirty="0">
                <a:solidFill>
                  <a:schemeClr val="tx1">
                    <a:lumMod val="75000"/>
                  </a:schemeClr>
                </a:solidFill>
              </a:rPr>
              <a:t> “</a:t>
            </a:r>
            <a:r>
              <a:rPr kumimoji="1" lang="en-AU" sz="1050" dirty="0">
                <a:solidFill>
                  <a:schemeClr val="tx1">
                    <a:lumMod val="75000"/>
                  </a:schemeClr>
                </a:solidFill>
              </a:rPr>
              <a:t>With co-operation and determination anything is possible</a:t>
            </a:r>
            <a:r>
              <a:rPr kumimoji="1" lang="en-US" sz="1050" dirty="0">
                <a:solidFill>
                  <a:schemeClr val="tx1">
                    <a:lumMod val="75000"/>
                  </a:schemeClr>
                </a:solidFill>
              </a:rPr>
              <a:t>.”</a:t>
            </a:r>
            <a:endParaRPr kumimoji="1" lang="en-AU" sz="1050" dirty="0">
              <a:solidFill>
                <a:schemeClr val="tx1">
                  <a:lumMod val="75000"/>
                </a:schemeClr>
              </a:solidFill>
            </a:endParaRPr>
          </a:p>
        </p:txBody>
      </p:sp>
      <p:graphicFrame>
        <p:nvGraphicFramePr>
          <p:cNvPr id="17" name="Table 16">
            <a:extLst>
              <a:ext uri="{FF2B5EF4-FFF2-40B4-BE49-F238E27FC236}">
                <a16:creationId xmlns:a16="http://schemas.microsoft.com/office/drawing/2014/main" id="{DAAB64BA-C4AA-4B7B-A2EA-A99349805145}"/>
              </a:ext>
            </a:extLst>
          </p:cNvPr>
          <p:cNvGraphicFramePr>
            <a:graphicFrameLocks noGrp="1"/>
          </p:cNvGraphicFramePr>
          <p:nvPr>
            <p:extLst>
              <p:ext uri="{D42A27DB-BD31-4B8C-83A1-F6EECF244321}">
                <p14:modId xmlns:p14="http://schemas.microsoft.com/office/powerpoint/2010/main" val="689073720"/>
              </p:ext>
            </p:extLst>
          </p:nvPr>
        </p:nvGraphicFramePr>
        <p:xfrm>
          <a:off x="149522" y="1595455"/>
          <a:ext cx="7315751" cy="4781807"/>
        </p:xfrm>
        <a:graphic>
          <a:graphicData uri="http://schemas.openxmlformats.org/drawingml/2006/table">
            <a:tbl>
              <a:tblPr firstRow="1" firstCol="1" bandRow="1">
                <a:tableStyleId>{2D5ABB26-0587-4C30-8999-92F81FD0307C}</a:tableStyleId>
              </a:tblPr>
              <a:tblGrid>
                <a:gridCol w="5157789">
                  <a:extLst>
                    <a:ext uri="{9D8B030D-6E8A-4147-A177-3AD203B41FA5}">
                      <a16:colId xmlns:a16="http://schemas.microsoft.com/office/drawing/2014/main" val="20000"/>
                    </a:ext>
                  </a:extLst>
                </a:gridCol>
                <a:gridCol w="2157962">
                  <a:extLst>
                    <a:ext uri="{9D8B030D-6E8A-4147-A177-3AD203B41FA5}">
                      <a16:colId xmlns:a16="http://schemas.microsoft.com/office/drawing/2014/main" val="3628010409"/>
                    </a:ext>
                  </a:extLst>
                </a:gridCol>
              </a:tblGrid>
              <a:tr h="464743">
                <a:tc>
                  <a:txBody>
                    <a:bodyPr/>
                    <a:lstStyle/>
                    <a:p>
                      <a:pPr algn="l">
                        <a:spcAft>
                          <a:spcPts val="0"/>
                        </a:spcAft>
                      </a:pPr>
                      <a:endParaRPr lang="en-AU" sz="900" b="1" dirty="0">
                        <a:solidFill>
                          <a:srgbClr val="8BCFE3"/>
                        </a:solidFill>
                        <a:effectLst/>
                        <a:latin typeface="+mj-lt"/>
                        <a:ea typeface="Times New Roman"/>
                      </a:endParaRPr>
                    </a:p>
                  </a:txBody>
                  <a:tcPr marL="68580" marR="68580" marT="0" marB="0" anchor="ctr">
                    <a:lnL>
                      <a:noFill/>
                    </a:lnL>
                    <a:lnR w="12700" cap="flat" cmpd="sng" algn="ctr">
                      <a:noFill/>
                      <a:prstDash val="sysDot"/>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b"/>
                      <a:r>
                        <a:rPr lang="en-AU" sz="1400" b="1" i="0" u="none" strike="noStrike" kern="1200" dirty="0">
                          <a:solidFill>
                            <a:schemeClr val="bg1"/>
                          </a:solidFill>
                          <a:effectLst/>
                          <a:latin typeface="+mn-lt"/>
                          <a:ea typeface="+mn-ea"/>
                          <a:cs typeface="+mn-cs"/>
                        </a:rPr>
                        <a:t>You Can’t Stop </a:t>
                      </a:r>
                    </a:p>
                    <a:p>
                      <a:pPr algn="ctr" fontAlgn="b"/>
                      <a:r>
                        <a:rPr lang="en-AU" sz="1400" b="1" i="0" u="none" strike="noStrike" kern="1200" dirty="0">
                          <a:solidFill>
                            <a:schemeClr val="bg1"/>
                          </a:solidFill>
                          <a:effectLst/>
                          <a:latin typeface="+mn-lt"/>
                          <a:ea typeface="+mn-ea"/>
                          <a:cs typeface="+mn-cs"/>
                        </a:rPr>
                        <a:t>Us</a:t>
                      </a:r>
                    </a:p>
                  </a:txBody>
                  <a:tcPr marL="3600" marR="3600" marT="3600" marB="0" anchor="ctr">
                    <a:lnL w="12700" cap="flat" cmpd="sng" algn="ctr">
                      <a:noFill/>
                      <a:prstDash val="sysDot"/>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8BCFE3"/>
                    </a:solidFill>
                  </a:tcPr>
                </a:tc>
                <a:extLst>
                  <a:ext uri="{0D108BD9-81ED-4DB2-BD59-A6C34878D82A}">
                    <a16:rowId xmlns:a16="http://schemas.microsoft.com/office/drawing/2014/main" val="10000"/>
                  </a:ext>
                </a:extLst>
              </a:tr>
              <a:tr h="369149">
                <a:tc>
                  <a:txBody>
                    <a:bodyPr/>
                    <a:lstStyle/>
                    <a:p>
                      <a:pPr algn="r">
                        <a:spcAft>
                          <a:spcPts val="0"/>
                        </a:spcAft>
                      </a:pPr>
                      <a:r>
                        <a:rPr lang="en-AU" sz="1800" b="0" i="0" u="none" strike="noStrike" dirty="0">
                          <a:solidFill>
                            <a:schemeClr val="tx1"/>
                          </a:solidFill>
                          <a:effectLst/>
                          <a:latin typeface="Impact" panose="020B0806030902050204" pitchFamily="34" charset="0"/>
                        </a:rPr>
                        <a:t>Correct Message</a:t>
                      </a:r>
                      <a:endParaRPr lang="en-AU" sz="1800" i="1" dirty="0">
                        <a:solidFill>
                          <a:schemeClr val="tx1"/>
                        </a:solidFill>
                        <a:effectLst/>
                        <a:latin typeface="+mj-lt"/>
                      </a:endParaRPr>
                    </a:p>
                  </a:txBody>
                  <a:tcPr marL="18000" marR="18000" marT="18000" marB="18000" anchor="ctr">
                    <a:lnR w="12700" cap="flat" cmpd="sng" algn="ctr">
                      <a:noFill/>
                      <a:prstDash val="sysDot"/>
                      <a:round/>
                      <a:headEnd type="none" w="med" len="med"/>
                      <a:tailEnd type="none" w="med" len="med"/>
                    </a:lnR>
                    <a:lnT>
                      <a:noFill/>
                    </a:lnT>
                    <a:noFill/>
                  </a:tcPr>
                </a:tc>
                <a:tc>
                  <a:txBody>
                    <a:bodyPr/>
                    <a:lstStyle/>
                    <a:p>
                      <a:pPr algn="ctr">
                        <a:spcAft>
                          <a:spcPts val="0"/>
                        </a:spcAft>
                      </a:pPr>
                      <a:r>
                        <a:rPr lang="en-AU" sz="2000" b="0" dirty="0">
                          <a:solidFill>
                            <a:schemeClr val="tx1"/>
                          </a:solidFill>
                          <a:effectLst/>
                          <a:latin typeface="Impact" panose="020B0806030902050204" pitchFamily="34" charset="0"/>
                          <a:ea typeface="Times New Roman"/>
                        </a:rPr>
                        <a:t>69%</a:t>
                      </a:r>
                    </a:p>
                  </a:txBody>
                  <a:tcPr marL="18000" marR="18000" marT="18000" marB="18000" anchor="ctr">
                    <a:lnL w="12700" cap="flat" cmpd="sng" algn="ctr">
                      <a:noFill/>
                      <a:prstDash val="sysDot"/>
                      <a:round/>
                      <a:headEnd type="none" w="med" len="med"/>
                      <a:tailEnd type="none" w="med" len="med"/>
                    </a:lnL>
                    <a:lnR>
                      <a:noFill/>
                    </a:lnR>
                    <a:lnT>
                      <a:noFill/>
                    </a:lnT>
                    <a:solidFill>
                      <a:srgbClr val="8BCFE3"/>
                    </a:solidFill>
                  </a:tcPr>
                </a:tc>
                <a:extLst>
                  <a:ext uri="{0D108BD9-81ED-4DB2-BD59-A6C34878D82A}">
                    <a16:rowId xmlns:a16="http://schemas.microsoft.com/office/drawing/2014/main" val="10001"/>
                  </a:ext>
                </a:extLst>
              </a:tr>
              <a:tr h="284017">
                <a:tc>
                  <a:txBody>
                    <a:bodyPr/>
                    <a:lstStyle/>
                    <a:p>
                      <a:pPr algn="r" fontAlgn="ctr"/>
                      <a:r>
                        <a:rPr lang="en-AU" sz="1050" b="0" i="0" u="none" strike="noStrike" dirty="0">
                          <a:solidFill>
                            <a:srgbClr val="000000"/>
                          </a:solidFill>
                          <a:effectLst/>
                          <a:latin typeface="+mn-lt"/>
                        </a:rPr>
                        <a:t>   We are all in this difficult times together/will come out stronger/working together</a:t>
                      </a:r>
                    </a:p>
                  </a:txBody>
                  <a:tcPr marL="9525" marR="9525" marT="9525" marB="0" anchor="ctr">
                    <a:lnR w="12700" cap="flat" cmpd="sng" algn="ctr">
                      <a:noFill/>
                      <a:prstDash val="sysDot"/>
                      <a:round/>
                      <a:headEnd type="none" w="med" len="med"/>
                      <a:tailEnd type="none" w="med" len="med"/>
                    </a:lnR>
                    <a:noFill/>
                  </a:tcPr>
                </a:tc>
                <a:tc>
                  <a:txBody>
                    <a:bodyPr/>
                    <a:lstStyle/>
                    <a:p>
                      <a:pPr algn="ctr" fontAlgn="t"/>
                      <a:r>
                        <a:rPr lang="en-AU" sz="1800" b="0" i="0" u="none" strike="noStrike" dirty="0">
                          <a:solidFill>
                            <a:schemeClr val="bg1"/>
                          </a:solidFill>
                          <a:effectLst/>
                          <a:latin typeface="+mj-lt"/>
                        </a:rPr>
                        <a:t>30%</a:t>
                      </a:r>
                    </a:p>
                  </a:txBody>
                  <a:tcPr marL="9525" marR="9525" marT="9525" marB="0">
                    <a:lnL w="12700" cap="flat" cmpd="sng" algn="ctr">
                      <a:noFill/>
                      <a:prstDash val="sysDot"/>
                      <a:round/>
                      <a:headEnd type="none" w="med" len="med"/>
                      <a:tailEnd type="none" w="med" len="med"/>
                    </a:lnL>
                    <a:lnR>
                      <a:noFill/>
                    </a:lnR>
                    <a:solidFill>
                      <a:srgbClr val="8BCFE3"/>
                    </a:solidFill>
                  </a:tcPr>
                </a:tc>
                <a:extLst>
                  <a:ext uri="{0D108BD9-81ED-4DB2-BD59-A6C34878D82A}">
                    <a16:rowId xmlns:a16="http://schemas.microsoft.com/office/drawing/2014/main" val="10002"/>
                  </a:ext>
                </a:extLst>
              </a:tr>
              <a:tr h="339469">
                <a:tc>
                  <a:txBody>
                    <a:bodyPr/>
                    <a:lstStyle/>
                    <a:p>
                      <a:pPr algn="r" fontAlgn="ctr"/>
                      <a:r>
                        <a:rPr lang="en-US" sz="1050" b="0" i="0" u="none" strike="noStrike" dirty="0">
                          <a:solidFill>
                            <a:srgbClr val="000000"/>
                          </a:solidFill>
                          <a:effectLst/>
                          <a:latin typeface="+mn-lt"/>
                        </a:rPr>
                        <a:t>You can’t stop us/sport / Sport never stops / Nike supports teams/sports/ Nike is inclusive/equal </a:t>
                      </a:r>
                    </a:p>
                  </a:txBody>
                  <a:tcPr marL="9525" marR="9525" marT="9525" marB="0" anchor="ctr">
                    <a:lnR w="12700" cap="flat" cmpd="sng" algn="ctr">
                      <a:noFill/>
                      <a:prstDash val="sysDot"/>
                      <a:round/>
                      <a:headEnd type="none" w="med" len="med"/>
                      <a:tailEnd type="none" w="med" len="med"/>
                    </a:lnR>
                    <a:noFill/>
                  </a:tcPr>
                </a:tc>
                <a:tc>
                  <a:txBody>
                    <a:bodyPr/>
                    <a:lstStyle/>
                    <a:p>
                      <a:pPr algn="ctr" fontAlgn="t"/>
                      <a:r>
                        <a:rPr lang="en-AU" sz="1800" b="0" i="0" u="none" strike="noStrike" dirty="0">
                          <a:solidFill>
                            <a:schemeClr val="bg1"/>
                          </a:solidFill>
                          <a:effectLst/>
                          <a:latin typeface="+mj-lt"/>
                        </a:rPr>
                        <a:t>18%</a:t>
                      </a:r>
                    </a:p>
                  </a:txBody>
                  <a:tcPr marL="9525" marR="9525" marT="9525" marB="0">
                    <a:lnL w="12700" cap="flat" cmpd="sng" algn="ctr">
                      <a:noFill/>
                      <a:prstDash val="sysDot"/>
                      <a:round/>
                      <a:headEnd type="none" w="med" len="med"/>
                      <a:tailEnd type="none" w="med" len="med"/>
                    </a:lnL>
                    <a:lnR>
                      <a:noFill/>
                    </a:lnR>
                    <a:solidFill>
                      <a:srgbClr val="8BCFE3"/>
                    </a:solidFill>
                  </a:tcPr>
                </a:tc>
                <a:extLst>
                  <a:ext uri="{0D108BD9-81ED-4DB2-BD59-A6C34878D82A}">
                    <a16:rowId xmlns:a16="http://schemas.microsoft.com/office/drawing/2014/main" val="120337189"/>
                  </a:ext>
                </a:extLst>
              </a:tr>
              <a:tr h="281376">
                <a:tc>
                  <a:txBody>
                    <a:bodyPr/>
                    <a:lstStyle/>
                    <a:p>
                      <a:pPr algn="r" fontAlgn="ctr"/>
                      <a:r>
                        <a:rPr lang="en-AU" sz="1050" b="0" i="0" u="none" strike="noStrike" dirty="0">
                          <a:solidFill>
                            <a:srgbClr val="000000"/>
                          </a:solidFill>
                          <a:effectLst/>
                          <a:latin typeface="+mn-lt"/>
                        </a:rPr>
                        <a:t>   Never give up/we can do this/everything will be okay/life goes on</a:t>
                      </a:r>
                    </a:p>
                  </a:txBody>
                  <a:tcPr marL="9525" marR="9525" marT="9525" marB="0" anchor="ctr">
                    <a:lnR w="12700" cap="flat" cmpd="sng" algn="ctr">
                      <a:noFill/>
                      <a:prstDash val="sysDot"/>
                      <a:round/>
                      <a:headEnd type="none" w="med" len="med"/>
                      <a:tailEnd type="none" w="med" len="med"/>
                    </a:lnR>
                    <a:noFill/>
                  </a:tcPr>
                </a:tc>
                <a:tc>
                  <a:txBody>
                    <a:bodyPr/>
                    <a:lstStyle/>
                    <a:p>
                      <a:pPr algn="ctr" fontAlgn="t"/>
                      <a:r>
                        <a:rPr lang="en-AU" sz="1800" b="0" i="0" u="none" strike="noStrike" dirty="0">
                          <a:solidFill>
                            <a:schemeClr val="bg1"/>
                          </a:solidFill>
                          <a:effectLst/>
                          <a:latin typeface="+mj-lt"/>
                        </a:rPr>
                        <a:t>13%</a:t>
                      </a:r>
                    </a:p>
                  </a:txBody>
                  <a:tcPr marL="9525" marR="9525" marT="9525" marB="0">
                    <a:lnL w="12700" cap="flat" cmpd="sng" algn="ctr">
                      <a:noFill/>
                      <a:prstDash val="sysDot"/>
                      <a:round/>
                      <a:headEnd type="none" w="med" len="med"/>
                      <a:tailEnd type="none" w="med" len="med"/>
                    </a:lnL>
                    <a:lnR>
                      <a:noFill/>
                    </a:lnR>
                    <a:solidFill>
                      <a:srgbClr val="8BCFE3"/>
                    </a:solidFill>
                  </a:tcPr>
                </a:tc>
                <a:extLst>
                  <a:ext uri="{0D108BD9-81ED-4DB2-BD59-A6C34878D82A}">
                    <a16:rowId xmlns:a16="http://schemas.microsoft.com/office/drawing/2014/main" val="741486049"/>
                  </a:ext>
                </a:extLst>
              </a:tr>
              <a:tr h="281376">
                <a:tc>
                  <a:txBody>
                    <a:bodyPr/>
                    <a:lstStyle/>
                    <a:p>
                      <a:pPr algn="r" fontAlgn="ctr"/>
                      <a:r>
                        <a:rPr lang="en-AU" sz="1050" b="0" i="0" u="none" strike="noStrike" dirty="0">
                          <a:solidFill>
                            <a:srgbClr val="000000"/>
                          </a:solidFill>
                          <a:effectLst/>
                          <a:latin typeface="+mn-lt"/>
                        </a:rPr>
                        <a:t>   We are equals/against social injustice</a:t>
                      </a:r>
                    </a:p>
                  </a:txBody>
                  <a:tcPr marL="9525" marR="9525" marT="9525" marB="0" anchor="ctr">
                    <a:lnR w="12700" cap="flat" cmpd="sng" algn="ctr">
                      <a:noFill/>
                      <a:prstDash val="sysDot"/>
                      <a:round/>
                      <a:headEnd type="none" w="med" len="med"/>
                      <a:tailEnd type="none" w="med" len="med"/>
                    </a:lnR>
                    <a:noFill/>
                  </a:tcPr>
                </a:tc>
                <a:tc>
                  <a:txBody>
                    <a:bodyPr/>
                    <a:lstStyle/>
                    <a:p>
                      <a:pPr algn="ctr" fontAlgn="t"/>
                      <a:r>
                        <a:rPr lang="en-AU" sz="1800" b="0" i="0" u="none" strike="noStrike" dirty="0">
                          <a:solidFill>
                            <a:schemeClr val="bg1"/>
                          </a:solidFill>
                          <a:effectLst/>
                          <a:latin typeface="+mj-lt"/>
                        </a:rPr>
                        <a:t>10%</a:t>
                      </a:r>
                    </a:p>
                  </a:txBody>
                  <a:tcPr marL="9525" marR="9525" marT="9525" marB="0">
                    <a:lnL w="12700" cap="flat" cmpd="sng" algn="ctr">
                      <a:noFill/>
                      <a:prstDash val="sysDot"/>
                      <a:round/>
                      <a:headEnd type="none" w="med" len="med"/>
                      <a:tailEnd type="none" w="med" len="med"/>
                    </a:lnL>
                    <a:lnR>
                      <a:noFill/>
                    </a:lnR>
                    <a:solidFill>
                      <a:srgbClr val="8BCFE3"/>
                    </a:solidFill>
                  </a:tcPr>
                </a:tc>
                <a:extLst>
                  <a:ext uri="{0D108BD9-81ED-4DB2-BD59-A6C34878D82A}">
                    <a16:rowId xmlns:a16="http://schemas.microsoft.com/office/drawing/2014/main" val="3340165794"/>
                  </a:ext>
                </a:extLst>
              </a:tr>
              <a:tr h="281376">
                <a:tc>
                  <a:txBody>
                    <a:bodyPr/>
                    <a:lstStyle/>
                    <a:p>
                      <a:pPr algn="r" fontAlgn="ctr"/>
                      <a:r>
                        <a:rPr lang="en-AU" sz="1050" b="0" i="0" u="none" strike="noStrike" dirty="0">
                          <a:solidFill>
                            <a:srgbClr val="000000"/>
                          </a:solidFill>
                          <a:effectLst/>
                          <a:latin typeface="+mn-lt"/>
                        </a:rPr>
                        <a:t>   Sports unite everyone/connects people/we can get over this through sports</a:t>
                      </a:r>
                    </a:p>
                  </a:txBody>
                  <a:tcPr marL="9525" marR="9525" marT="9525" marB="0" anchor="ctr">
                    <a:lnR w="12700" cap="flat" cmpd="sng" algn="ctr">
                      <a:noFill/>
                      <a:prstDash val="sysDot"/>
                      <a:round/>
                      <a:headEnd type="none" w="med" len="med"/>
                      <a:tailEnd type="none" w="med" len="med"/>
                    </a:lnR>
                    <a:noFill/>
                  </a:tcPr>
                </a:tc>
                <a:tc>
                  <a:txBody>
                    <a:bodyPr/>
                    <a:lstStyle/>
                    <a:p>
                      <a:pPr algn="ctr" fontAlgn="t"/>
                      <a:r>
                        <a:rPr lang="en-AU" sz="1800" b="0" i="0" u="none" strike="noStrike" dirty="0">
                          <a:solidFill>
                            <a:schemeClr val="bg1"/>
                          </a:solidFill>
                          <a:effectLst/>
                          <a:latin typeface="+mj-lt"/>
                        </a:rPr>
                        <a:t>6%</a:t>
                      </a:r>
                    </a:p>
                  </a:txBody>
                  <a:tcPr marL="9525" marR="9525" marT="9525" marB="0">
                    <a:lnL w="12700" cap="flat" cmpd="sng" algn="ctr">
                      <a:noFill/>
                      <a:prstDash val="sysDot"/>
                      <a:round/>
                      <a:headEnd type="none" w="med" len="med"/>
                      <a:tailEnd type="none" w="med" len="med"/>
                    </a:lnL>
                    <a:lnR>
                      <a:noFill/>
                    </a:lnR>
                    <a:solidFill>
                      <a:srgbClr val="8BCFE3"/>
                    </a:solidFill>
                  </a:tcPr>
                </a:tc>
                <a:extLst>
                  <a:ext uri="{0D108BD9-81ED-4DB2-BD59-A6C34878D82A}">
                    <a16:rowId xmlns:a16="http://schemas.microsoft.com/office/drawing/2014/main" val="3364777070"/>
                  </a:ext>
                </a:extLst>
              </a:tr>
              <a:tr h="281376">
                <a:tc>
                  <a:txBody>
                    <a:bodyPr/>
                    <a:lstStyle/>
                    <a:p>
                      <a:pPr algn="r" fontAlgn="ctr"/>
                      <a:r>
                        <a:rPr lang="en-AU" sz="1050" b="0" i="0" u="none" strike="noStrike" dirty="0">
                          <a:solidFill>
                            <a:srgbClr val="000000"/>
                          </a:solidFill>
                          <a:effectLst/>
                          <a:latin typeface="+mn-lt"/>
                        </a:rPr>
                        <a:t>   Sports will help us overcome adversity/come back as it was</a:t>
                      </a:r>
                    </a:p>
                  </a:txBody>
                  <a:tcPr marL="9525" marR="9525" marT="9525" marB="0" anchor="ctr">
                    <a:lnR w="12700" cap="flat" cmpd="sng" algn="ctr">
                      <a:noFill/>
                      <a:prstDash val="sysDot"/>
                      <a:round/>
                      <a:headEnd type="none" w="med" len="med"/>
                      <a:tailEnd type="none" w="med" len="med"/>
                    </a:lnR>
                    <a:noFill/>
                  </a:tcPr>
                </a:tc>
                <a:tc>
                  <a:txBody>
                    <a:bodyPr/>
                    <a:lstStyle/>
                    <a:p>
                      <a:pPr algn="ctr" fontAlgn="t"/>
                      <a:r>
                        <a:rPr lang="en-AU" sz="1800" b="0" i="0" u="none" strike="noStrike" dirty="0">
                          <a:solidFill>
                            <a:schemeClr val="bg1"/>
                          </a:solidFill>
                          <a:effectLst/>
                          <a:latin typeface="+mj-lt"/>
                        </a:rPr>
                        <a:t>5%</a:t>
                      </a:r>
                    </a:p>
                  </a:txBody>
                  <a:tcPr marL="9525" marR="9525" marT="9525" marB="0">
                    <a:lnL w="12700" cap="flat" cmpd="sng" algn="ctr">
                      <a:noFill/>
                      <a:prstDash val="sysDot"/>
                      <a:round/>
                      <a:headEnd type="none" w="med" len="med"/>
                      <a:tailEnd type="none" w="med" len="med"/>
                    </a:lnL>
                    <a:lnR>
                      <a:noFill/>
                    </a:lnR>
                    <a:solidFill>
                      <a:srgbClr val="8BCFE3"/>
                    </a:solidFill>
                  </a:tcPr>
                </a:tc>
                <a:extLst>
                  <a:ext uri="{0D108BD9-81ED-4DB2-BD59-A6C34878D82A}">
                    <a16:rowId xmlns:a16="http://schemas.microsoft.com/office/drawing/2014/main" val="3603443107"/>
                  </a:ext>
                </a:extLst>
              </a:tr>
              <a:tr h="339469">
                <a:tc>
                  <a:txBody>
                    <a:bodyPr/>
                    <a:lstStyle/>
                    <a:p>
                      <a:pPr algn="r" fontAlgn="ctr"/>
                      <a:r>
                        <a:rPr lang="en-AU" sz="1050" b="0" i="0" u="none" strike="noStrike" dirty="0">
                          <a:solidFill>
                            <a:srgbClr val="000000"/>
                          </a:solidFill>
                          <a:effectLst/>
                          <a:latin typeface="+mn-lt"/>
                        </a:rPr>
                        <a:t>   Everyone can still enjoy sports/anyone can do it/you can enjoy sports anywhere</a:t>
                      </a:r>
                    </a:p>
                  </a:txBody>
                  <a:tcPr marL="9525" marR="9525" marT="9525" marB="0" anchor="ctr">
                    <a:lnR w="12700" cap="flat" cmpd="sng" algn="ctr">
                      <a:noFill/>
                      <a:prstDash val="sysDot"/>
                      <a:round/>
                      <a:headEnd type="none" w="med" len="med"/>
                      <a:tailEnd type="none" w="med" len="med"/>
                    </a:lnR>
                    <a:noFill/>
                  </a:tcPr>
                </a:tc>
                <a:tc>
                  <a:txBody>
                    <a:bodyPr/>
                    <a:lstStyle/>
                    <a:p>
                      <a:pPr algn="ctr" fontAlgn="t"/>
                      <a:r>
                        <a:rPr lang="en-AU" sz="1800" b="0" i="0" u="none" strike="noStrike" dirty="0">
                          <a:solidFill>
                            <a:schemeClr val="bg1"/>
                          </a:solidFill>
                          <a:effectLst/>
                          <a:latin typeface="+mj-lt"/>
                        </a:rPr>
                        <a:t>1%</a:t>
                      </a:r>
                    </a:p>
                  </a:txBody>
                  <a:tcPr marL="9525" marR="9525" marT="9525" marB="0">
                    <a:lnL w="12700" cap="flat" cmpd="sng" algn="ctr">
                      <a:noFill/>
                      <a:prstDash val="sysDot"/>
                      <a:round/>
                      <a:headEnd type="none" w="med" len="med"/>
                      <a:tailEnd type="none" w="med" len="med"/>
                    </a:lnL>
                    <a:lnR>
                      <a:noFill/>
                    </a:lnR>
                    <a:solidFill>
                      <a:srgbClr val="8BCFE3"/>
                    </a:solidFill>
                  </a:tcPr>
                </a:tc>
                <a:extLst>
                  <a:ext uri="{0D108BD9-81ED-4DB2-BD59-A6C34878D82A}">
                    <a16:rowId xmlns:a16="http://schemas.microsoft.com/office/drawing/2014/main" val="1754995460"/>
                  </a:ext>
                </a:extLst>
              </a:tr>
              <a:tr h="302226">
                <a:tc>
                  <a:txBody>
                    <a:bodyPr/>
                    <a:lstStyle/>
                    <a:p>
                      <a:pPr algn="r" fontAlgn="ctr"/>
                      <a:r>
                        <a:rPr lang="en-AU" sz="1050" b="0" i="0" u="none" strike="noStrike" dirty="0">
                          <a:solidFill>
                            <a:srgbClr val="000000"/>
                          </a:solidFill>
                          <a:effectLst/>
                          <a:latin typeface="+mn-lt"/>
                        </a:rPr>
                        <a:t>COVID situation mentions</a:t>
                      </a:r>
                    </a:p>
                  </a:txBody>
                  <a:tcPr marL="9525" marR="9525" marT="9525" marB="0" anchor="ctr">
                    <a:lnR w="12700" cap="flat" cmpd="sng" algn="ctr">
                      <a:noFill/>
                      <a:prstDash val="sysDot"/>
                      <a:round/>
                      <a:headEnd type="none" w="med" len="med"/>
                      <a:tailEnd type="none" w="med" len="med"/>
                    </a:ln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mj-lt"/>
                          <a:ea typeface="Times New Roman"/>
                          <a:cs typeface="+mn-cs"/>
                        </a:rPr>
                        <a:t>7%</a:t>
                      </a:r>
                    </a:p>
                  </a:txBody>
                  <a:tcPr marL="18000" marR="18000" marT="18000" marB="18000" anchor="ctr">
                    <a:lnL w="12700" cap="flat" cmpd="sng" algn="ctr">
                      <a:noFill/>
                      <a:prstDash val="sysDot"/>
                      <a:round/>
                      <a:headEnd type="none" w="med" len="med"/>
                      <a:tailEnd type="none" w="med" len="med"/>
                    </a:lnL>
                    <a:lnR>
                      <a:noFill/>
                    </a:lnR>
                    <a:solidFill>
                      <a:srgbClr val="8BCFE3"/>
                    </a:solidFill>
                  </a:tcPr>
                </a:tc>
                <a:extLst>
                  <a:ext uri="{0D108BD9-81ED-4DB2-BD59-A6C34878D82A}">
                    <a16:rowId xmlns:a16="http://schemas.microsoft.com/office/drawing/2014/main" val="3050895879"/>
                  </a:ext>
                </a:extLst>
              </a:tr>
              <a:tr h="302226">
                <a:tc>
                  <a:txBody>
                    <a:bodyPr/>
                    <a:lstStyle/>
                    <a:p>
                      <a:pPr algn="r" fontAlgn="ctr"/>
                      <a:r>
                        <a:rPr lang="en-AU" sz="1050" b="0" i="0" u="none" strike="noStrike" dirty="0">
                          <a:solidFill>
                            <a:srgbClr val="000000"/>
                          </a:solidFill>
                          <a:effectLst/>
                          <a:latin typeface="+mn-lt"/>
                        </a:rPr>
                        <a:t>Buy Nike</a:t>
                      </a:r>
                    </a:p>
                  </a:txBody>
                  <a:tcPr marL="9525" marR="9525" marT="9525" marB="0" anchor="ctr">
                    <a:lnR w="12700" cap="flat" cmpd="sng" algn="ctr">
                      <a:noFill/>
                      <a:prstDash val="sysDot"/>
                      <a:round/>
                      <a:headEnd type="none" w="med" len="med"/>
                      <a:tailEnd type="none" w="med" len="med"/>
                    </a:ln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mj-lt"/>
                          <a:ea typeface="Times New Roman"/>
                          <a:cs typeface="+mn-cs"/>
                        </a:rPr>
                        <a:t>6%</a:t>
                      </a:r>
                    </a:p>
                  </a:txBody>
                  <a:tcPr marL="18000" marR="18000" marT="18000" marB="18000" anchor="ctr">
                    <a:lnL w="12700" cap="flat" cmpd="sng" algn="ctr">
                      <a:noFill/>
                      <a:prstDash val="sysDot"/>
                      <a:round/>
                      <a:headEnd type="none" w="med" len="med"/>
                      <a:tailEnd type="none" w="med" len="med"/>
                    </a:lnL>
                    <a:lnR>
                      <a:noFill/>
                    </a:lnR>
                    <a:solidFill>
                      <a:srgbClr val="8BCFE3"/>
                    </a:solidFill>
                  </a:tcPr>
                </a:tc>
                <a:extLst>
                  <a:ext uri="{0D108BD9-81ED-4DB2-BD59-A6C34878D82A}">
                    <a16:rowId xmlns:a16="http://schemas.microsoft.com/office/drawing/2014/main" val="3098554564"/>
                  </a:ext>
                </a:extLst>
              </a:tr>
              <a:tr h="302226">
                <a:tc>
                  <a:txBody>
                    <a:bodyPr/>
                    <a:lstStyle/>
                    <a:p>
                      <a:pPr algn="r" fontAlgn="ctr"/>
                      <a:r>
                        <a:rPr lang="en-AU" sz="1050" b="0" i="0" u="none" strike="noStrike" dirty="0">
                          <a:solidFill>
                            <a:srgbClr val="000000"/>
                          </a:solidFill>
                          <a:effectLst/>
                          <a:latin typeface="+mn-lt"/>
                        </a:rPr>
                        <a:t>Political motivations of ad / underlying negative political reasons</a:t>
                      </a:r>
                    </a:p>
                  </a:txBody>
                  <a:tcPr marL="9525" marR="9525" marT="9525" marB="0" anchor="ctr">
                    <a:lnR w="12700" cap="flat" cmpd="sng" algn="ctr">
                      <a:noFill/>
                      <a:prstDash val="sysDot"/>
                      <a:round/>
                      <a:headEnd type="none" w="med" len="med"/>
                      <a:tailEnd type="none" w="med" len="med"/>
                    </a:ln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mj-lt"/>
                          <a:ea typeface="Times New Roman"/>
                          <a:cs typeface="+mn-cs"/>
                        </a:rPr>
                        <a:t>5%</a:t>
                      </a:r>
                    </a:p>
                  </a:txBody>
                  <a:tcPr marL="18000" marR="18000" marT="18000" marB="18000" anchor="ctr">
                    <a:lnL w="12700" cap="flat" cmpd="sng" algn="ctr">
                      <a:noFill/>
                      <a:prstDash val="sysDot"/>
                      <a:round/>
                      <a:headEnd type="none" w="med" len="med"/>
                      <a:tailEnd type="none" w="med" len="med"/>
                    </a:lnL>
                    <a:lnR>
                      <a:noFill/>
                    </a:lnR>
                    <a:solidFill>
                      <a:srgbClr val="8BCFE3"/>
                    </a:solidFill>
                  </a:tcPr>
                </a:tc>
                <a:extLst>
                  <a:ext uri="{0D108BD9-81ED-4DB2-BD59-A6C34878D82A}">
                    <a16:rowId xmlns:a16="http://schemas.microsoft.com/office/drawing/2014/main" val="3732801717"/>
                  </a:ext>
                </a:extLst>
              </a:tr>
              <a:tr h="302226">
                <a:tc>
                  <a:txBody>
                    <a:bodyPr/>
                    <a:lstStyle/>
                    <a:p>
                      <a:pPr algn="r" fontAlgn="ctr"/>
                      <a:r>
                        <a:rPr lang="en-AU" sz="1050" b="0" i="0" u="none" strike="noStrike" dirty="0">
                          <a:solidFill>
                            <a:srgbClr val="000000"/>
                          </a:solidFill>
                          <a:effectLst/>
                          <a:latin typeface="+mn-lt"/>
                        </a:rPr>
                        <a:t>Black Lives Matter / BLM Mentions</a:t>
                      </a:r>
                    </a:p>
                  </a:txBody>
                  <a:tcPr marL="9525" marR="9525" marT="9525" marB="0" anchor="ctr">
                    <a:lnR w="12700" cap="flat" cmpd="sng" algn="ctr">
                      <a:noFill/>
                      <a:prstDash val="sysDot"/>
                      <a:round/>
                      <a:headEnd type="none" w="med" len="med"/>
                      <a:tailEnd type="none" w="med" len="med"/>
                    </a:ln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mj-lt"/>
                          <a:ea typeface="Times New Roman"/>
                          <a:cs typeface="+mn-cs"/>
                        </a:rPr>
                        <a:t>2%</a:t>
                      </a:r>
                    </a:p>
                  </a:txBody>
                  <a:tcPr marL="18000" marR="18000" marT="18000" marB="18000" anchor="ctr">
                    <a:lnL w="12700" cap="flat" cmpd="sng" algn="ctr">
                      <a:noFill/>
                      <a:prstDash val="sysDot"/>
                      <a:round/>
                      <a:headEnd type="none" w="med" len="med"/>
                      <a:tailEnd type="none" w="med" len="med"/>
                    </a:lnL>
                    <a:lnR>
                      <a:noFill/>
                    </a:lnR>
                    <a:solidFill>
                      <a:srgbClr val="8BCFE3"/>
                    </a:solidFill>
                  </a:tcPr>
                </a:tc>
                <a:extLst>
                  <a:ext uri="{0D108BD9-81ED-4DB2-BD59-A6C34878D82A}">
                    <a16:rowId xmlns:a16="http://schemas.microsoft.com/office/drawing/2014/main" val="892944221"/>
                  </a:ext>
                </a:extLst>
              </a:tr>
              <a:tr h="281376">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AU" sz="900" b="0" i="0" u="none" strike="noStrike" kern="1200" dirty="0">
                          <a:solidFill>
                            <a:srgbClr val="000000"/>
                          </a:solidFill>
                          <a:effectLst/>
                          <a:latin typeface="+mn-lt"/>
                          <a:ea typeface="+mn-ea"/>
                          <a:cs typeface="+mn-cs"/>
                        </a:rPr>
                        <a:t>Other</a:t>
                      </a:r>
                    </a:p>
                  </a:txBody>
                  <a:tcPr marL="9525" marR="9525" marT="9525" marB="0" anchor="ctr">
                    <a:lnR w="12700" cap="flat" cmpd="sng" algn="ctr">
                      <a:noFill/>
                      <a:prstDash val="sysDot"/>
                      <a:round/>
                      <a:headEnd type="none" w="med" len="med"/>
                      <a:tailEnd type="none" w="med" len="med"/>
                    </a:lnR>
                    <a:noFill/>
                  </a:tcPr>
                </a:tc>
                <a:tc>
                  <a:txBody>
                    <a:bodyPr/>
                    <a:lstStyle/>
                    <a:p>
                      <a:pPr algn="ctr">
                        <a:spcAft>
                          <a:spcPts val="0"/>
                        </a:spcAft>
                      </a:pPr>
                      <a:r>
                        <a:rPr lang="en-AU" sz="1600" b="0" dirty="0">
                          <a:solidFill>
                            <a:schemeClr val="bg1"/>
                          </a:solidFill>
                          <a:effectLst/>
                          <a:latin typeface="+mj-lt"/>
                          <a:ea typeface="Times New Roman"/>
                        </a:rPr>
                        <a:t>7%</a:t>
                      </a:r>
                    </a:p>
                  </a:txBody>
                  <a:tcPr marL="18000" marR="18000" marT="18000" marB="18000" anchor="ctr">
                    <a:lnL w="12700" cap="flat" cmpd="sng" algn="ctr">
                      <a:noFill/>
                      <a:prstDash val="sysDot"/>
                      <a:round/>
                      <a:headEnd type="none" w="med" len="med"/>
                      <a:tailEnd type="none" w="med" len="med"/>
                    </a:lnL>
                    <a:lnR>
                      <a:noFill/>
                    </a:lnR>
                    <a:solidFill>
                      <a:srgbClr val="8BCFE3"/>
                    </a:solidFill>
                  </a:tcPr>
                </a:tc>
                <a:extLst>
                  <a:ext uri="{0D108BD9-81ED-4DB2-BD59-A6C34878D82A}">
                    <a16:rowId xmlns:a16="http://schemas.microsoft.com/office/drawing/2014/main" val="2651965782"/>
                  </a:ext>
                </a:extLst>
              </a:tr>
              <a:tr h="281376">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AU" sz="900" b="0" i="0" u="none" strike="noStrike" kern="1200" dirty="0">
                          <a:solidFill>
                            <a:srgbClr val="000000"/>
                          </a:solidFill>
                          <a:effectLst/>
                          <a:latin typeface="+mn-lt"/>
                          <a:ea typeface="+mn-ea"/>
                          <a:cs typeface="+mn-cs"/>
                        </a:rPr>
                        <a:t>Don’t Know</a:t>
                      </a:r>
                    </a:p>
                  </a:txBody>
                  <a:tcPr marL="9525" marR="9525" marT="9525" marB="0" anchor="ctr">
                    <a:lnR w="12700" cap="flat" cmpd="sng" algn="ctr">
                      <a:noFill/>
                      <a:prstDash val="sysDot"/>
                      <a:round/>
                      <a:headEnd type="none" w="med" len="med"/>
                      <a:tailEnd type="none" w="med" len="med"/>
                    </a:lnR>
                    <a:noFill/>
                  </a:tcPr>
                </a:tc>
                <a:tc>
                  <a:txBody>
                    <a:bodyPr/>
                    <a:lstStyle/>
                    <a:p>
                      <a:pPr algn="ctr">
                        <a:spcAft>
                          <a:spcPts val="0"/>
                        </a:spcAft>
                      </a:pPr>
                      <a:r>
                        <a:rPr lang="en-AU" sz="1600" b="0" dirty="0">
                          <a:solidFill>
                            <a:schemeClr val="bg1"/>
                          </a:solidFill>
                          <a:effectLst/>
                          <a:latin typeface="+mj-lt"/>
                          <a:ea typeface="Times New Roman"/>
                        </a:rPr>
                        <a:t>2%</a:t>
                      </a:r>
                    </a:p>
                  </a:txBody>
                  <a:tcPr marL="18000" marR="18000" marT="18000" marB="18000" anchor="ctr">
                    <a:lnL w="12700" cap="flat" cmpd="sng" algn="ctr">
                      <a:noFill/>
                      <a:prstDash val="sysDot"/>
                      <a:round/>
                      <a:headEnd type="none" w="med" len="med"/>
                      <a:tailEnd type="none" w="med" len="med"/>
                    </a:lnL>
                    <a:lnR>
                      <a:noFill/>
                    </a:lnR>
                    <a:solidFill>
                      <a:srgbClr val="8BCFE3"/>
                    </a:solidFill>
                  </a:tcPr>
                </a:tc>
                <a:extLst>
                  <a:ext uri="{0D108BD9-81ED-4DB2-BD59-A6C34878D82A}">
                    <a16:rowId xmlns:a16="http://schemas.microsoft.com/office/drawing/2014/main" val="1349328999"/>
                  </a:ext>
                </a:extLst>
              </a:tr>
            </a:tbl>
          </a:graphicData>
        </a:graphic>
      </p:graphicFrame>
      <p:sp>
        <p:nvSpPr>
          <p:cNvPr id="27" name="TextBox 26">
            <a:extLst>
              <a:ext uri="{FF2B5EF4-FFF2-40B4-BE49-F238E27FC236}">
                <a16:creationId xmlns:a16="http://schemas.microsoft.com/office/drawing/2014/main" id="{FF3ED8E2-AB53-4528-BE31-95D9BFE653D4}"/>
              </a:ext>
            </a:extLst>
          </p:cNvPr>
          <p:cNvSpPr txBox="1"/>
          <p:nvPr/>
        </p:nvSpPr>
        <p:spPr>
          <a:xfrm>
            <a:off x="2442000" y="6330951"/>
            <a:ext cx="7308000" cy="371739"/>
          </a:xfrm>
          <a:prstGeom prst="rect">
            <a:avLst/>
          </a:prstGeom>
          <a:noFill/>
        </p:spPr>
        <p:txBody>
          <a:bodyPr wrap="square" rtlCol="0">
            <a:noAutofit/>
          </a:bodyPr>
          <a:lstStyle/>
          <a:p>
            <a:pPr algn="ctr">
              <a:defRPr/>
            </a:pPr>
            <a:r>
              <a:rPr lang="en-AU" sz="900" dirty="0">
                <a:solidFill>
                  <a:schemeClr val="tx1">
                    <a:lumMod val="75000"/>
                  </a:schemeClr>
                </a:solidFill>
              </a:rPr>
              <a:t>O3: What is the main idea the ad is trying to get across? </a:t>
            </a:r>
          </a:p>
          <a:p>
            <a:pPr algn="ctr">
              <a:defRPr/>
            </a:pPr>
            <a:r>
              <a:rPr lang="en-AU" sz="900" dirty="0">
                <a:solidFill>
                  <a:schemeClr val="tx1">
                    <a:lumMod val="75000"/>
                  </a:schemeClr>
                </a:solidFill>
              </a:rPr>
              <a:t>You Can’t Stop Us (</a:t>
            </a:r>
            <a:r>
              <a:rPr lang="en-AU" sz="900" i="1" dirty="0">
                <a:solidFill>
                  <a:schemeClr val="tx1">
                    <a:lumMod val="75000"/>
                  </a:schemeClr>
                </a:solidFill>
              </a:rPr>
              <a:t>n</a:t>
            </a:r>
            <a:r>
              <a:rPr lang="en-AU" sz="900" dirty="0">
                <a:solidFill>
                  <a:schemeClr val="tx1">
                    <a:lumMod val="75000"/>
                  </a:schemeClr>
                </a:solidFill>
              </a:rPr>
              <a:t>=158)</a:t>
            </a:r>
          </a:p>
        </p:txBody>
      </p:sp>
      <p:sp>
        <p:nvSpPr>
          <p:cNvPr id="28" name="Rectangle 27">
            <a:extLst>
              <a:ext uri="{FF2B5EF4-FFF2-40B4-BE49-F238E27FC236}">
                <a16:creationId xmlns:a16="http://schemas.microsoft.com/office/drawing/2014/main" id="{C5FC07C0-E26C-477A-9FA8-D40D010F84CB}"/>
              </a:ext>
            </a:extLst>
          </p:cNvPr>
          <p:cNvSpPr/>
          <p:nvPr/>
        </p:nvSpPr>
        <p:spPr>
          <a:xfrm>
            <a:off x="149523" y="2449156"/>
            <a:ext cx="7358898" cy="2089122"/>
          </a:xfrm>
          <a:prstGeom prst="rect">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Text Placeholder 2">
            <a:extLst>
              <a:ext uri="{FF2B5EF4-FFF2-40B4-BE49-F238E27FC236}">
                <a16:creationId xmlns:a16="http://schemas.microsoft.com/office/drawing/2014/main" id="{7E816A98-ECF9-4451-A486-455C5F7DFBD2}"/>
              </a:ext>
            </a:extLst>
          </p:cNvPr>
          <p:cNvSpPr>
            <a:spLocks noGrp="1"/>
          </p:cNvSpPr>
          <p:nvPr>
            <p:ph type="body" sz="quarter" idx="12"/>
          </p:nvPr>
        </p:nvSpPr>
        <p:spPr>
          <a:xfrm>
            <a:off x="149522" y="674035"/>
            <a:ext cx="11771544" cy="1006264"/>
          </a:xfrm>
        </p:spPr>
        <p:txBody>
          <a:bodyPr>
            <a:normAutofit/>
          </a:bodyPr>
          <a:lstStyle/>
          <a:p>
            <a:r>
              <a:rPr lang="en-AU" dirty="0">
                <a:solidFill>
                  <a:srgbClr val="262626"/>
                </a:solidFill>
              </a:rPr>
              <a:t>Most understood the ad, with the main takeout being to work together in this difficult time, not to give up and that sport and Nike will continue to help the community. However, the complexity and low branding of the ad causes some to misinterpret the key messages, for example, to instead be a general COVID-19 ad or to have political motivations.</a:t>
            </a:r>
          </a:p>
        </p:txBody>
      </p:sp>
      <p:sp>
        <p:nvSpPr>
          <p:cNvPr id="20" name="AutoShape 16">
            <a:extLst>
              <a:ext uri="{FF2B5EF4-FFF2-40B4-BE49-F238E27FC236}">
                <a16:creationId xmlns:a16="http://schemas.microsoft.com/office/drawing/2014/main" id="{77D59797-A06E-4454-93F1-ACEF12EDA33C}"/>
              </a:ext>
            </a:extLst>
          </p:cNvPr>
          <p:cNvSpPr>
            <a:spLocks noChangeArrowheads="1"/>
          </p:cNvSpPr>
          <p:nvPr/>
        </p:nvSpPr>
        <p:spPr bwMode="auto">
          <a:xfrm>
            <a:off x="8058944" y="2685005"/>
            <a:ext cx="3971194" cy="561043"/>
          </a:xfrm>
          <a:prstGeom prst="wedgeRoundRectCallout">
            <a:avLst>
              <a:gd name="adj1" fmla="val -59142"/>
              <a:gd name="adj2" fmla="val 23274"/>
              <a:gd name="adj3" fmla="val 16667"/>
            </a:avLst>
          </a:prstGeom>
          <a:solidFill>
            <a:schemeClr val="bg1"/>
          </a:solidFill>
          <a:ln w="9525" algn="ctr">
            <a:solidFill>
              <a:srgbClr val="8BCFE3"/>
            </a:solidFill>
            <a:prstDash val="sysDash"/>
            <a:miter lim="800000"/>
            <a:headEnd/>
            <a:tailEnd/>
          </a:ln>
          <a:effectLst/>
        </p:spPr>
        <p:txBody>
          <a:bodyPr lIns="0" tIns="0" rIns="0" bIns="0" anchor="ctr"/>
          <a:lstStyle>
            <a:defPPr>
              <a:defRPr lang="en-US"/>
            </a:defPPr>
            <a:lvl1pPr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1pPr>
            <a:lvl2pPr marL="4572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2pPr>
            <a:lvl3pPr marL="9144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3pPr>
            <a:lvl4pPr marL="13716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4pPr>
            <a:lvl5pPr marL="18288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5pPr>
            <a:lvl6pPr marL="2286000" algn="l" defTabSz="914400" rtl="0" eaLnBrk="1" latinLnBrk="0" hangingPunct="1">
              <a:defRPr sz="2800" kern="1200">
                <a:solidFill>
                  <a:schemeClr val="tx1"/>
                </a:solidFill>
                <a:latin typeface="Century Gothic" pitchFamily="34" charset="0"/>
                <a:ea typeface="ＭＳ Ｐゴシック" pitchFamily="2" charset="-128"/>
                <a:cs typeface="+mn-cs"/>
              </a:defRPr>
            </a:lvl6pPr>
            <a:lvl7pPr marL="2743200" algn="l" defTabSz="914400" rtl="0" eaLnBrk="1" latinLnBrk="0" hangingPunct="1">
              <a:defRPr sz="2800" kern="1200">
                <a:solidFill>
                  <a:schemeClr val="tx1"/>
                </a:solidFill>
                <a:latin typeface="Century Gothic" pitchFamily="34" charset="0"/>
                <a:ea typeface="ＭＳ Ｐゴシック" pitchFamily="2" charset="-128"/>
                <a:cs typeface="+mn-cs"/>
              </a:defRPr>
            </a:lvl7pPr>
            <a:lvl8pPr marL="3200400" algn="l" defTabSz="914400" rtl="0" eaLnBrk="1" latinLnBrk="0" hangingPunct="1">
              <a:defRPr sz="2800" kern="1200">
                <a:solidFill>
                  <a:schemeClr val="tx1"/>
                </a:solidFill>
                <a:latin typeface="Century Gothic" pitchFamily="34" charset="0"/>
                <a:ea typeface="ＭＳ Ｐゴシック" pitchFamily="2" charset="-128"/>
                <a:cs typeface="+mn-cs"/>
              </a:defRPr>
            </a:lvl8pPr>
            <a:lvl9pPr marL="3657600" algn="l" defTabSz="914400" rtl="0" eaLnBrk="1" latinLnBrk="0" hangingPunct="1">
              <a:defRPr sz="2800" kern="1200">
                <a:solidFill>
                  <a:schemeClr val="tx1"/>
                </a:solidFill>
                <a:latin typeface="Century Gothic" pitchFamily="34" charset="0"/>
                <a:ea typeface="ＭＳ Ｐゴシック" pitchFamily="2" charset="-128"/>
                <a:cs typeface="+mn-cs"/>
              </a:defRPr>
            </a:lvl9pPr>
          </a:lstStyle>
          <a:p>
            <a:pPr algn="ctr">
              <a:tabLst>
                <a:tab pos="1349375" algn="l"/>
              </a:tabLst>
            </a:pPr>
            <a:r>
              <a:rPr kumimoji="1" lang="en-US" sz="1050" dirty="0">
                <a:solidFill>
                  <a:schemeClr val="tx1">
                    <a:lumMod val="75000"/>
                  </a:schemeClr>
                </a:solidFill>
              </a:rPr>
              <a:t> “</a:t>
            </a:r>
            <a:r>
              <a:rPr kumimoji="1" lang="en-AU" sz="1050" dirty="0">
                <a:solidFill>
                  <a:schemeClr val="tx1">
                    <a:lumMod val="75000"/>
                  </a:schemeClr>
                </a:solidFill>
              </a:rPr>
              <a:t>Everyone help one another and come together to fight a good cause</a:t>
            </a:r>
            <a:r>
              <a:rPr kumimoji="1" lang="en-US" sz="1050" dirty="0">
                <a:solidFill>
                  <a:schemeClr val="tx1">
                    <a:lumMod val="75000"/>
                  </a:schemeClr>
                </a:solidFill>
              </a:rPr>
              <a:t>.”</a:t>
            </a:r>
            <a:endParaRPr kumimoji="1" lang="en-AU" sz="1050" dirty="0">
              <a:solidFill>
                <a:schemeClr val="tx1">
                  <a:lumMod val="75000"/>
                </a:schemeClr>
              </a:solidFill>
            </a:endParaRPr>
          </a:p>
        </p:txBody>
      </p:sp>
      <p:sp>
        <p:nvSpPr>
          <p:cNvPr id="33" name="AutoShape 16">
            <a:extLst>
              <a:ext uri="{FF2B5EF4-FFF2-40B4-BE49-F238E27FC236}">
                <a16:creationId xmlns:a16="http://schemas.microsoft.com/office/drawing/2014/main" id="{E7605208-6EF8-48C1-B812-F0F1CCC5ED09}"/>
              </a:ext>
            </a:extLst>
          </p:cNvPr>
          <p:cNvSpPr>
            <a:spLocks noChangeArrowheads="1"/>
          </p:cNvSpPr>
          <p:nvPr/>
        </p:nvSpPr>
        <p:spPr bwMode="auto">
          <a:xfrm>
            <a:off x="9769279" y="3365369"/>
            <a:ext cx="2260859" cy="869705"/>
          </a:xfrm>
          <a:prstGeom prst="wedgeRoundRectCallout">
            <a:avLst>
              <a:gd name="adj1" fmla="val -70089"/>
              <a:gd name="adj2" fmla="val 23274"/>
              <a:gd name="adj3" fmla="val 16667"/>
            </a:avLst>
          </a:prstGeom>
          <a:solidFill>
            <a:schemeClr val="bg1"/>
          </a:solidFill>
          <a:ln w="9525" algn="ctr">
            <a:solidFill>
              <a:srgbClr val="8BCFE3"/>
            </a:solidFill>
            <a:prstDash val="sysDash"/>
            <a:miter lim="800000"/>
            <a:headEnd/>
            <a:tailEnd/>
          </a:ln>
          <a:effectLst/>
        </p:spPr>
        <p:txBody>
          <a:bodyPr lIns="0" tIns="0" rIns="0" bIns="0" anchor="ctr"/>
          <a:lstStyle>
            <a:defPPr>
              <a:defRPr lang="en-US"/>
            </a:defPPr>
            <a:lvl1pPr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1pPr>
            <a:lvl2pPr marL="4572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2pPr>
            <a:lvl3pPr marL="9144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3pPr>
            <a:lvl4pPr marL="13716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4pPr>
            <a:lvl5pPr marL="18288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5pPr>
            <a:lvl6pPr marL="2286000" algn="l" defTabSz="914400" rtl="0" eaLnBrk="1" latinLnBrk="0" hangingPunct="1">
              <a:defRPr sz="2800" kern="1200">
                <a:solidFill>
                  <a:schemeClr val="tx1"/>
                </a:solidFill>
                <a:latin typeface="Century Gothic" pitchFamily="34" charset="0"/>
                <a:ea typeface="ＭＳ Ｐゴシック" pitchFamily="2" charset="-128"/>
                <a:cs typeface="+mn-cs"/>
              </a:defRPr>
            </a:lvl6pPr>
            <a:lvl7pPr marL="2743200" algn="l" defTabSz="914400" rtl="0" eaLnBrk="1" latinLnBrk="0" hangingPunct="1">
              <a:defRPr sz="2800" kern="1200">
                <a:solidFill>
                  <a:schemeClr val="tx1"/>
                </a:solidFill>
                <a:latin typeface="Century Gothic" pitchFamily="34" charset="0"/>
                <a:ea typeface="ＭＳ Ｐゴシック" pitchFamily="2" charset="-128"/>
                <a:cs typeface="+mn-cs"/>
              </a:defRPr>
            </a:lvl7pPr>
            <a:lvl8pPr marL="3200400" algn="l" defTabSz="914400" rtl="0" eaLnBrk="1" latinLnBrk="0" hangingPunct="1">
              <a:defRPr sz="2800" kern="1200">
                <a:solidFill>
                  <a:schemeClr val="tx1"/>
                </a:solidFill>
                <a:latin typeface="Century Gothic" pitchFamily="34" charset="0"/>
                <a:ea typeface="ＭＳ Ｐゴシック" pitchFamily="2" charset="-128"/>
                <a:cs typeface="+mn-cs"/>
              </a:defRPr>
            </a:lvl8pPr>
            <a:lvl9pPr marL="3657600" algn="l" defTabSz="914400" rtl="0" eaLnBrk="1" latinLnBrk="0" hangingPunct="1">
              <a:defRPr sz="2800" kern="1200">
                <a:solidFill>
                  <a:schemeClr val="tx1"/>
                </a:solidFill>
                <a:latin typeface="Century Gothic" pitchFamily="34" charset="0"/>
                <a:ea typeface="ＭＳ Ｐゴシック" pitchFamily="2" charset="-128"/>
                <a:cs typeface="+mn-cs"/>
              </a:defRPr>
            </a:lvl9pPr>
          </a:lstStyle>
          <a:p>
            <a:pPr algn="ctr">
              <a:tabLst>
                <a:tab pos="1349375" algn="l"/>
              </a:tabLst>
            </a:pPr>
            <a:r>
              <a:rPr kumimoji="1" lang="en-US" sz="1050" dirty="0">
                <a:solidFill>
                  <a:schemeClr val="tx1">
                    <a:lumMod val="75000"/>
                  </a:schemeClr>
                </a:solidFill>
              </a:rPr>
              <a:t> “</a:t>
            </a:r>
            <a:r>
              <a:rPr kumimoji="1" lang="en-AU" sz="1050" dirty="0">
                <a:solidFill>
                  <a:schemeClr val="tx1">
                    <a:lumMod val="75000"/>
                  </a:schemeClr>
                </a:solidFill>
              </a:rPr>
              <a:t>The ad wanted to show that many people face challenges but are still able to persevere by working together</a:t>
            </a:r>
            <a:r>
              <a:rPr kumimoji="1" lang="en-US" sz="1050" dirty="0">
                <a:solidFill>
                  <a:schemeClr val="tx1">
                    <a:lumMod val="75000"/>
                  </a:schemeClr>
                </a:solidFill>
              </a:rPr>
              <a:t>.”</a:t>
            </a:r>
            <a:endParaRPr kumimoji="1" lang="en-AU" sz="1050" dirty="0">
              <a:solidFill>
                <a:schemeClr val="tx1">
                  <a:lumMod val="75000"/>
                </a:schemeClr>
              </a:solidFill>
            </a:endParaRPr>
          </a:p>
        </p:txBody>
      </p:sp>
      <p:sp>
        <p:nvSpPr>
          <p:cNvPr id="3" name="AutoShape 16">
            <a:extLst>
              <a:ext uri="{FF2B5EF4-FFF2-40B4-BE49-F238E27FC236}">
                <a16:creationId xmlns:a16="http://schemas.microsoft.com/office/drawing/2014/main" id="{041F869D-1E25-430E-9ECD-5BDA102A6E41}"/>
              </a:ext>
            </a:extLst>
          </p:cNvPr>
          <p:cNvSpPr>
            <a:spLocks noChangeArrowheads="1"/>
          </p:cNvSpPr>
          <p:nvPr/>
        </p:nvSpPr>
        <p:spPr bwMode="auto">
          <a:xfrm>
            <a:off x="9819807" y="4386659"/>
            <a:ext cx="2210331" cy="827615"/>
          </a:xfrm>
          <a:prstGeom prst="wedgeRoundRectCallout">
            <a:avLst>
              <a:gd name="adj1" fmla="val -70089"/>
              <a:gd name="adj2" fmla="val 23274"/>
              <a:gd name="adj3" fmla="val 16667"/>
            </a:avLst>
          </a:prstGeom>
          <a:solidFill>
            <a:schemeClr val="bg1"/>
          </a:solidFill>
          <a:ln w="9525" algn="ctr">
            <a:solidFill>
              <a:srgbClr val="8BCFE3"/>
            </a:solidFill>
            <a:prstDash val="sysDash"/>
            <a:miter lim="800000"/>
            <a:headEnd/>
            <a:tailEnd/>
          </a:ln>
          <a:effectLst/>
        </p:spPr>
        <p:txBody>
          <a:bodyPr lIns="0" tIns="0" rIns="0" bIns="0" anchor="ctr"/>
          <a:lstStyle>
            <a:defPPr>
              <a:defRPr lang="en-US"/>
            </a:defPPr>
            <a:lvl1pPr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1pPr>
            <a:lvl2pPr marL="4572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2pPr>
            <a:lvl3pPr marL="9144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3pPr>
            <a:lvl4pPr marL="13716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4pPr>
            <a:lvl5pPr marL="18288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5pPr>
            <a:lvl6pPr marL="2286000" algn="l" defTabSz="914400" rtl="0" eaLnBrk="1" latinLnBrk="0" hangingPunct="1">
              <a:defRPr sz="2800" kern="1200">
                <a:solidFill>
                  <a:schemeClr val="tx1"/>
                </a:solidFill>
                <a:latin typeface="Century Gothic" pitchFamily="34" charset="0"/>
                <a:ea typeface="ＭＳ Ｐゴシック" pitchFamily="2" charset="-128"/>
                <a:cs typeface="+mn-cs"/>
              </a:defRPr>
            </a:lvl6pPr>
            <a:lvl7pPr marL="2743200" algn="l" defTabSz="914400" rtl="0" eaLnBrk="1" latinLnBrk="0" hangingPunct="1">
              <a:defRPr sz="2800" kern="1200">
                <a:solidFill>
                  <a:schemeClr val="tx1"/>
                </a:solidFill>
                <a:latin typeface="Century Gothic" pitchFamily="34" charset="0"/>
                <a:ea typeface="ＭＳ Ｐゴシック" pitchFamily="2" charset="-128"/>
                <a:cs typeface="+mn-cs"/>
              </a:defRPr>
            </a:lvl7pPr>
            <a:lvl8pPr marL="3200400" algn="l" defTabSz="914400" rtl="0" eaLnBrk="1" latinLnBrk="0" hangingPunct="1">
              <a:defRPr sz="2800" kern="1200">
                <a:solidFill>
                  <a:schemeClr val="tx1"/>
                </a:solidFill>
                <a:latin typeface="Century Gothic" pitchFamily="34" charset="0"/>
                <a:ea typeface="ＭＳ Ｐゴシック" pitchFamily="2" charset="-128"/>
                <a:cs typeface="+mn-cs"/>
              </a:defRPr>
            </a:lvl8pPr>
            <a:lvl9pPr marL="3657600" algn="l" defTabSz="914400" rtl="0" eaLnBrk="1" latinLnBrk="0" hangingPunct="1">
              <a:defRPr sz="2800" kern="1200">
                <a:solidFill>
                  <a:schemeClr val="tx1"/>
                </a:solidFill>
                <a:latin typeface="Century Gothic" pitchFamily="34" charset="0"/>
                <a:ea typeface="ＭＳ Ｐゴシック" pitchFamily="2" charset="-128"/>
                <a:cs typeface="+mn-cs"/>
              </a:defRPr>
            </a:lvl9pPr>
          </a:lstStyle>
          <a:p>
            <a:pPr algn="ctr">
              <a:tabLst>
                <a:tab pos="1349375" algn="l"/>
              </a:tabLst>
            </a:pPr>
            <a:r>
              <a:rPr kumimoji="1" lang="en-US" sz="1050" dirty="0">
                <a:solidFill>
                  <a:schemeClr val="tx1">
                    <a:lumMod val="75000"/>
                  </a:schemeClr>
                </a:solidFill>
              </a:rPr>
              <a:t> “</a:t>
            </a:r>
            <a:r>
              <a:rPr kumimoji="1" lang="en-AU" sz="1050" dirty="0">
                <a:solidFill>
                  <a:schemeClr val="tx1">
                    <a:lumMod val="75000"/>
                  </a:schemeClr>
                </a:solidFill>
              </a:rPr>
              <a:t>Sport can’t be stopped</a:t>
            </a:r>
            <a:r>
              <a:rPr kumimoji="1" lang="en-US" sz="1050" dirty="0">
                <a:solidFill>
                  <a:schemeClr val="tx1">
                    <a:lumMod val="75000"/>
                  </a:schemeClr>
                </a:solidFill>
              </a:rPr>
              <a:t>.”</a:t>
            </a:r>
            <a:endParaRPr kumimoji="1" lang="en-AU" sz="1050" dirty="0">
              <a:solidFill>
                <a:schemeClr val="tx1">
                  <a:lumMod val="75000"/>
                </a:schemeClr>
              </a:solidFill>
            </a:endParaRPr>
          </a:p>
        </p:txBody>
      </p:sp>
      <p:sp>
        <p:nvSpPr>
          <p:cNvPr id="21" name="AutoShape 16">
            <a:extLst>
              <a:ext uri="{FF2B5EF4-FFF2-40B4-BE49-F238E27FC236}">
                <a16:creationId xmlns:a16="http://schemas.microsoft.com/office/drawing/2014/main" id="{E71928FA-2797-4F87-85F2-71998370354D}"/>
              </a:ext>
            </a:extLst>
          </p:cNvPr>
          <p:cNvSpPr>
            <a:spLocks noChangeArrowheads="1"/>
          </p:cNvSpPr>
          <p:nvPr/>
        </p:nvSpPr>
        <p:spPr bwMode="auto">
          <a:xfrm>
            <a:off x="9819809" y="5427673"/>
            <a:ext cx="2210329" cy="538105"/>
          </a:xfrm>
          <a:prstGeom prst="wedgeRoundRectCallout">
            <a:avLst>
              <a:gd name="adj1" fmla="val -63772"/>
              <a:gd name="adj2" fmla="val 369"/>
              <a:gd name="adj3" fmla="val 16667"/>
            </a:avLst>
          </a:prstGeom>
          <a:solidFill>
            <a:schemeClr val="bg1"/>
          </a:solidFill>
          <a:ln w="9525" algn="ctr">
            <a:solidFill>
              <a:srgbClr val="8BCFE3"/>
            </a:solidFill>
            <a:prstDash val="sysDash"/>
            <a:miter lim="800000"/>
            <a:headEnd/>
            <a:tailEnd/>
          </a:ln>
          <a:effectLst/>
        </p:spPr>
        <p:txBody>
          <a:bodyPr lIns="0" tIns="0" rIns="0" bIns="0" anchor="ctr"/>
          <a:lstStyle>
            <a:defPPr>
              <a:defRPr lang="en-US"/>
            </a:defPPr>
            <a:lvl1pPr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1pPr>
            <a:lvl2pPr marL="4572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2pPr>
            <a:lvl3pPr marL="9144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3pPr>
            <a:lvl4pPr marL="13716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4pPr>
            <a:lvl5pPr marL="18288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5pPr>
            <a:lvl6pPr marL="2286000" algn="l" defTabSz="914400" rtl="0" eaLnBrk="1" latinLnBrk="0" hangingPunct="1">
              <a:defRPr sz="2800" kern="1200">
                <a:solidFill>
                  <a:schemeClr val="tx1"/>
                </a:solidFill>
                <a:latin typeface="Century Gothic" pitchFamily="34" charset="0"/>
                <a:ea typeface="ＭＳ Ｐゴシック" pitchFamily="2" charset="-128"/>
                <a:cs typeface="+mn-cs"/>
              </a:defRPr>
            </a:lvl6pPr>
            <a:lvl7pPr marL="2743200" algn="l" defTabSz="914400" rtl="0" eaLnBrk="1" latinLnBrk="0" hangingPunct="1">
              <a:defRPr sz="2800" kern="1200">
                <a:solidFill>
                  <a:schemeClr val="tx1"/>
                </a:solidFill>
                <a:latin typeface="Century Gothic" pitchFamily="34" charset="0"/>
                <a:ea typeface="ＭＳ Ｐゴシック" pitchFamily="2" charset="-128"/>
                <a:cs typeface="+mn-cs"/>
              </a:defRPr>
            </a:lvl7pPr>
            <a:lvl8pPr marL="3200400" algn="l" defTabSz="914400" rtl="0" eaLnBrk="1" latinLnBrk="0" hangingPunct="1">
              <a:defRPr sz="2800" kern="1200">
                <a:solidFill>
                  <a:schemeClr val="tx1"/>
                </a:solidFill>
                <a:latin typeface="Century Gothic" pitchFamily="34" charset="0"/>
                <a:ea typeface="ＭＳ Ｐゴシック" pitchFamily="2" charset="-128"/>
                <a:cs typeface="+mn-cs"/>
              </a:defRPr>
            </a:lvl8pPr>
            <a:lvl9pPr marL="3657600" algn="l" defTabSz="914400" rtl="0" eaLnBrk="1" latinLnBrk="0" hangingPunct="1">
              <a:defRPr sz="2800" kern="1200">
                <a:solidFill>
                  <a:schemeClr val="tx1"/>
                </a:solidFill>
                <a:latin typeface="Century Gothic" pitchFamily="34" charset="0"/>
                <a:ea typeface="ＭＳ Ｐゴシック" pitchFamily="2" charset="-128"/>
                <a:cs typeface="+mn-cs"/>
              </a:defRPr>
            </a:lvl9pPr>
          </a:lstStyle>
          <a:p>
            <a:pPr algn="ctr">
              <a:tabLst>
                <a:tab pos="1349375" algn="l"/>
              </a:tabLst>
            </a:pPr>
            <a:r>
              <a:rPr kumimoji="1" lang="en-US" sz="1050" dirty="0">
                <a:solidFill>
                  <a:schemeClr val="tx1">
                    <a:lumMod val="75000"/>
                  </a:schemeClr>
                </a:solidFill>
              </a:rPr>
              <a:t> “</a:t>
            </a:r>
            <a:r>
              <a:rPr kumimoji="1" lang="en-AU" sz="1050" dirty="0">
                <a:solidFill>
                  <a:schemeClr val="tx1">
                    <a:lumMod val="75000"/>
                  </a:schemeClr>
                </a:solidFill>
              </a:rPr>
              <a:t>Unity and competitive spirit</a:t>
            </a:r>
            <a:r>
              <a:rPr kumimoji="1" lang="en-US" sz="1050" dirty="0">
                <a:solidFill>
                  <a:schemeClr val="tx1">
                    <a:lumMod val="75000"/>
                  </a:schemeClr>
                </a:solidFill>
              </a:rPr>
              <a:t>.”</a:t>
            </a:r>
            <a:endParaRPr kumimoji="1" lang="en-AU" sz="1050" dirty="0">
              <a:solidFill>
                <a:schemeClr val="tx1">
                  <a:lumMod val="75000"/>
                </a:schemeClr>
              </a:solidFill>
            </a:endParaRPr>
          </a:p>
        </p:txBody>
      </p:sp>
      <p:sp>
        <p:nvSpPr>
          <p:cNvPr id="6" name="Slide Number Placeholder 32">
            <a:extLst>
              <a:ext uri="{FF2B5EF4-FFF2-40B4-BE49-F238E27FC236}">
                <a16:creationId xmlns:a16="http://schemas.microsoft.com/office/drawing/2014/main" id="{CF203F8A-B01D-4636-A882-CF14D067233B}"/>
              </a:ext>
            </a:extLst>
          </p:cNvPr>
          <p:cNvSpPr txBox="1">
            <a:spLocks/>
          </p:cNvSpPr>
          <p:nvPr/>
        </p:nvSpPr>
        <p:spPr>
          <a:xfrm>
            <a:off x="8364792" y="6281538"/>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36A07F-1864-4503-AB4B-AEADCDE171ED}" type="slidenum">
              <a:rPr lang="en-AU" sz="1200" smtClean="0">
                <a:solidFill>
                  <a:schemeClr val="bg1">
                    <a:lumMod val="50000"/>
                  </a:schemeClr>
                </a:solidFill>
              </a:rPr>
              <a:pPr algn="r"/>
              <a:t>15</a:t>
            </a:fld>
            <a:endParaRPr lang="en-AU" sz="1200" dirty="0">
              <a:solidFill>
                <a:schemeClr val="bg1">
                  <a:lumMod val="50000"/>
                </a:schemeClr>
              </a:solidFill>
            </a:endParaRPr>
          </a:p>
        </p:txBody>
      </p:sp>
      <p:pic>
        <p:nvPicPr>
          <p:cNvPr id="4" name="Picture 3">
            <a:extLst>
              <a:ext uri="{FF2B5EF4-FFF2-40B4-BE49-F238E27FC236}">
                <a16:creationId xmlns:a16="http://schemas.microsoft.com/office/drawing/2014/main" id="{4E23C8A0-13CE-4CBF-916C-C928A3457BA3}"/>
              </a:ext>
            </a:extLst>
          </p:cNvPr>
          <p:cNvPicPr>
            <a:picLocks noChangeAspect="1"/>
          </p:cNvPicPr>
          <p:nvPr/>
        </p:nvPicPr>
        <p:blipFill rotWithShape="1">
          <a:blip r:embed="rId3"/>
          <a:srcRect l="38336" r="27953"/>
          <a:stretch/>
        </p:blipFill>
        <p:spPr>
          <a:xfrm>
            <a:off x="7680372" y="3611953"/>
            <a:ext cx="2215943" cy="3251993"/>
          </a:xfrm>
          <a:prstGeom prst="rect">
            <a:avLst/>
          </a:prstGeom>
        </p:spPr>
      </p:pic>
      <p:sp>
        <p:nvSpPr>
          <p:cNvPr id="26" name="Text Placeholder 1">
            <a:extLst>
              <a:ext uri="{FF2B5EF4-FFF2-40B4-BE49-F238E27FC236}">
                <a16:creationId xmlns:a16="http://schemas.microsoft.com/office/drawing/2014/main" id="{51ED201F-3A0F-400C-9AE5-2DDF981E4844}"/>
              </a:ext>
            </a:extLst>
          </p:cNvPr>
          <p:cNvSpPr txBox="1">
            <a:spLocks/>
          </p:cNvSpPr>
          <p:nvPr/>
        </p:nvSpPr>
        <p:spPr>
          <a:xfrm>
            <a:off x="149522" y="86752"/>
            <a:ext cx="11771544" cy="660400"/>
          </a:xfrm>
          <a:prstGeom prst="rect">
            <a:avLst/>
          </a:prstGeom>
        </p:spPr>
        <p:txBody>
          <a:bodyPr vert="horz" lIns="91440" tIns="45720" rIns="91440" bIns="45720" rtlCol="0">
            <a:normAutofit/>
          </a:bodyPr>
          <a:lstStyle>
            <a:lvl1pPr marL="0" indent="0" algn="l" defTabSz="914377" rtl="0" eaLnBrk="1" latinLnBrk="0" hangingPunct="1">
              <a:lnSpc>
                <a:spcPct val="90000"/>
              </a:lnSpc>
              <a:spcBef>
                <a:spcPts val="1000"/>
              </a:spcBef>
              <a:buFont typeface="Arial" panose="020B0604020202020204" pitchFamily="34" charset="0"/>
              <a:buNone/>
              <a:defRPr sz="3200" kern="1200">
                <a:solidFill>
                  <a:srgbClr val="595959"/>
                </a:solidFill>
                <a:latin typeface="Impact" panose="020B0806030902050204" pitchFamily="34" charset="0"/>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3600" dirty="0">
                <a:solidFill>
                  <a:schemeClr val="tx1"/>
                </a:solidFill>
              </a:rPr>
              <a:t>Message</a:t>
            </a:r>
            <a:r>
              <a:rPr lang="en-AU" sz="3600" dirty="0"/>
              <a:t> </a:t>
            </a:r>
            <a:r>
              <a:rPr lang="en-AU" sz="3600" dirty="0">
                <a:solidFill>
                  <a:schemeClr val="tx1"/>
                </a:solidFill>
              </a:rPr>
              <a:t>Take-Out </a:t>
            </a:r>
            <a:r>
              <a:rPr lang="en-AU" sz="3600" dirty="0">
                <a:solidFill>
                  <a:srgbClr val="97CDDE"/>
                </a:solidFill>
              </a:rPr>
              <a:t>You Can’t Stop Us</a:t>
            </a:r>
          </a:p>
        </p:txBody>
      </p:sp>
      <p:grpSp>
        <p:nvGrpSpPr>
          <p:cNvPr id="19" name="Group 18">
            <a:extLst>
              <a:ext uri="{FF2B5EF4-FFF2-40B4-BE49-F238E27FC236}">
                <a16:creationId xmlns:a16="http://schemas.microsoft.com/office/drawing/2014/main" id="{1E0C6057-33B2-4C29-84B5-2DCFBF4345FD}"/>
              </a:ext>
            </a:extLst>
          </p:cNvPr>
          <p:cNvGrpSpPr/>
          <p:nvPr/>
        </p:nvGrpSpPr>
        <p:grpSpPr>
          <a:xfrm>
            <a:off x="6739629" y="1897582"/>
            <a:ext cx="854768" cy="704160"/>
            <a:chOff x="1161877" y="5361074"/>
            <a:chExt cx="914401" cy="837955"/>
          </a:xfrm>
          <a:solidFill>
            <a:srgbClr val="79E4F3"/>
          </a:solidFill>
        </p:grpSpPr>
        <p:sp>
          <p:nvSpPr>
            <p:cNvPr id="22" name="Oval 21">
              <a:extLst>
                <a:ext uri="{FF2B5EF4-FFF2-40B4-BE49-F238E27FC236}">
                  <a16:creationId xmlns:a16="http://schemas.microsoft.com/office/drawing/2014/main" id="{6FC2C448-7AE4-4F20-A2E3-23A5C6048898}"/>
                </a:ext>
              </a:extLst>
            </p:cNvPr>
            <p:cNvSpPr/>
            <p:nvPr/>
          </p:nvSpPr>
          <p:spPr>
            <a:xfrm>
              <a:off x="1194212" y="5373357"/>
              <a:ext cx="847254" cy="825672"/>
            </a:xfrm>
            <a:prstGeom prst="ellipse">
              <a:avLst/>
            </a:prstGeom>
            <a:solidFill>
              <a:sysClr val="windowText" lastClr="000000">
                <a:lumMod val="65000"/>
                <a:lumOff val="35000"/>
              </a:sysClr>
            </a:solidFill>
            <a:ln w="25400" cap="flat" cmpd="sng" algn="ctr">
              <a:solidFill>
                <a:sysClr val="window" lastClr="FFFFFF"/>
              </a:solidFill>
              <a:prstDash val="solid"/>
            </a:ln>
            <a:effectLst/>
          </p:spPr>
          <p:txBody>
            <a:bodyPr rtlCol="0" anchor="ctr"/>
            <a:lstStyle/>
            <a:p>
              <a:pPr eaLnBrk="1" fontAlgn="auto" hangingPunct="1">
                <a:spcBef>
                  <a:spcPts val="0"/>
                </a:spcBef>
                <a:spcAft>
                  <a:spcPts val="0"/>
                </a:spcAft>
                <a:defRPr/>
              </a:pPr>
              <a:endParaRPr lang="en-AU" sz="1600" kern="0">
                <a:solidFill>
                  <a:srgbClr val="FFFFFF"/>
                </a:solidFill>
                <a:latin typeface="Century Gothic"/>
              </a:endParaRPr>
            </a:p>
          </p:txBody>
        </p:sp>
        <p:sp>
          <p:nvSpPr>
            <p:cNvPr id="23" name="TextBox 22">
              <a:extLst>
                <a:ext uri="{FF2B5EF4-FFF2-40B4-BE49-F238E27FC236}">
                  <a16:creationId xmlns:a16="http://schemas.microsoft.com/office/drawing/2014/main" id="{E57FA803-BE16-42EB-8256-8BA293195BB2}"/>
                </a:ext>
              </a:extLst>
            </p:cNvPr>
            <p:cNvSpPr txBox="1"/>
            <p:nvPr/>
          </p:nvSpPr>
          <p:spPr>
            <a:xfrm>
              <a:off x="1161877" y="5361074"/>
              <a:ext cx="914401" cy="714199"/>
            </a:xfrm>
            <a:prstGeom prst="rect">
              <a:avLst/>
            </a:prstGeom>
            <a:noFill/>
          </p:spPr>
          <p:txBody>
            <a:bodyPr wrap="square" rtlCol="0">
              <a:spAutoFit/>
            </a:bodyPr>
            <a:lstStyle/>
            <a:p>
              <a:pPr algn="ctr" eaLnBrk="1" fontAlgn="auto" hangingPunct="1">
                <a:spcBef>
                  <a:spcPts val="0"/>
                </a:spcBef>
                <a:spcAft>
                  <a:spcPts val="0"/>
                </a:spcAft>
                <a:defRPr/>
              </a:pPr>
              <a:r>
                <a:rPr lang="en-AU" sz="1800" kern="0" dirty="0">
                  <a:solidFill>
                    <a:prstClr val="white"/>
                  </a:solidFill>
                  <a:latin typeface="Impact"/>
                  <a:ea typeface="ＭＳ Ｐゴシック" pitchFamily="2" charset="-128"/>
                </a:rPr>
                <a:t>70%+</a:t>
              </a:r>
              <a:r>
                <a:rPr lang="en-AU" sz="2400" kern="0" dirty="0">
                  <a:solidFill>
                    <a:prstClr val="white"/>
                  </a:solidFill>
                  <a:latin typeface="Impact"/>
                  <a:ea typeface="ＭＳ Ｐゴシック" pitchFamily="2" charset="-128"/>
                </a:rPr>
                <a:t> </a:t>
              </a:r>
              <a:r>
                <a:rPr lang="en-AU" sz="900" b="1" kern="0" dirty="0">
                  <a:solidFill>
                    <a:prstClr val="white"/>
                  </a:solidFill>
                  <a:ea typeface="ＭＳ Ｐゴシック" pitchFamily="2" charset="-128"/>
                </a:rPr>
                <a:t>Benchmark</a:t>
              </a:r>
              <a:endParaRPr lang="en-AU" sz="1000" b="1" kern="0" dirty="0">
                <a:solidFill>
                  <a:prstClr val="white"/>
                </a:solidFill>
                <a:ea typeface="ＭＳ Ｐゴシック" pitchFamily="2" charset="-128"/>
              </a:endParaRPr>
            </a:p>
          </p:txBody>
        </p:sp>
      </p:grpSp>
    </p:spTree>
    <p:extLst>
      <p:ext uri="{BB962C8B-B14F-4D97-AF65-F5344CB8AC3E}">
        <p14:creationId xmlns:p14="http://schemas.microsoft.com/office/powerpoint/2010/main" val="1974486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4FFDA9DD-F383-42D5-94CF-7F8F6654E779}"/>
              </a:ext>
            </a:extLst>
          </p:cNvPr>
          <p:cNvCxnSpPr>
            <a:cxnSpLocks/>
          </p:cNvCxnSpPr>
          <p:nvPr/>
        </p:nvCxnSpPr>
        <p:spPr>
          <a:xfrm flipV="1">
            <a:off x="365651" y="4611905"/>
            <a:ext cx="11650990" cy="8864"/>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29" name="PP_BondFactors">
            <a:extLst>
              <a:ext uri="{FF2B5EF4-FFF2-40B4-BE49-F238E27FC236}">
                <a16:creationId xmlns:a16="http://schemas.microsoft.com/office/drawing/2014/main" id="{44621FE9-7844-48B6-AF1A-3723D3C4C135}"/>
              </a:ext>
            </a:extLst>
          </p:cNvPr>
          <p:cNvGraphicFramePr/>
          <p:nvPr>
            <p:extLst>
              <p:ext uri="{D42A27DB-BD31-4B8C-83A1-F6EECF244321}">
                <p14:modId xmlns:p14="http://schemas.microsoft.com/office/powerpoint/2010/main" val="746153766"/>
              </p:ext>
            </p:extLst>
          </p:nvPr>
        </p:nvGraphicFramePr>
        <p:xfrm>
          <a:off x="434869" y="3835648"/>
          <a:ext cx="11008194" cy="2507345"/>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5A9A7EC9-AA1C-4C8F-8880-6BE075304065}"/>
              </a:ext>
            </a:extLst>
          </p:cNvPr>
          <p:cNvSpPr/>
          <p:nvPr/>
        </p:nvSpPr>
        <p:spPr>
          <a:xfrm>
            <a:off x="1753588" y="1240845"/>
            <a:ext cx="2639835" cy="391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800" kern="1200">
                <a:solidFill>
                  <a:schemeClr val="lt1"/>
                </a:solidFill>
                <a:latin typeface="+mn-lt"/>
                <a:ea typeface="+mn-ea"/>
                <a:cs typeface="+mn-cs"/>
              </a:defRPr>
            </a:lvl1pPr>
            <a:lvl2pPr marL="457200" algn="l" rtl="0" eaLnBrk="0" fontAlgn="base" hangingPunct="0">
              <a:spcBef>
                <a:spcPct val="0"/>
              </a:spcBef>
              <a:spcAft>
                <a:spcPct val="0"/>
              </a:spcAft>
              <a:defRPr sz="2800" kern="1200">
                <a:solidFill>
                  <a:schemeClr val="lt1"/>
                </a:solidFill>
                <a:latin typeface="+mn-lt"/>
                <a:ea typeface="+mn-ea"/>
                <a:cs typeface="+mn-cs"/>
              </a:defRPr>
            </a:lvl2pPr>
            <a:lvl3pPr marL="914400" algn="l" rtl="0" eaLnBrk="0" fontAlgn="base" hangingPunct="0">
              <a:spcBef>
                <a:spcPct val="0"/>
              </a:spcBef>
              <a:spcAft>
                <a:spcPct val="0"/>
              </a:spcAft>
              <a:defRPr sz="2800" kern="1200">
                <a:solidFill>
                  <a:schemeClr val="lt1"/>
                </a:solidFill>
                <a:latin typeface="+mn-lt"/>
                <a:ea typeface="+mn-ea"/>
                <a:cs typeface="+mn-cs"/>
              </a:defRPr>
            </a:lvl3pPr>
            <a:lvl4pPr marL="1371600" algn="l" rtl="0" eaLnBrk="0" fontAlgn="base" hangingPunct="0">
              <a:spcBef>
                <a:spcPct val="0"/>
              </a:spcBef>
              <a:spcAft>
                <a:spcPct val="0"/>
              </a:spcAft>
              <a:defRPr sz="2800" kern="1200">
                <a:solidFill>
                  <a:schemeClr val="lt1"/>
                </a:solidFill>
                <a:latin typeface="+mn-lt"/>
                <a:ea typeface="+mn-ea"/>
                <a:cs typeface="+mn-cs"/>
              </a:defRPr>
            </a:lvl4pPr>
            <a:lvl5pPr marL="1828800" algn="l" rtl="0" eaLnBrk="0" fontAlgn="base" hangingPunct="0">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defRPr/>
            </a:pPr>
            <a:r>
              <a:rPr lang="en-AU">
                <a:solidFill>
                  <a:srgbClr val="FFFFFF"/>
                </a:solidFill>
                <a:latin typeface="Impact" panose="020B0806030902050204" pitchFamily="34" charset="0"/>
              </a:rPr>
              <a:t>BRAND BONDING</a:t>
            </a:r>
          </a:p>
        </p:txBody>
      </p:sp>
      <p:sp>
        <p:nvSpPr>
          <p:cNvPr id="56" name="Line 4"/>
          <p:cNvSpPr>
            <a:spLocks noChangeShapeType="1"/>
          </p:cNvSpPr>
          <p:nvPr/>
        </p:nvSpPr>
        <p:spPr bwMode="auto">
          <a:xfrm>
            <a:off x="719958" y="2229584"/>
            <a:ext cx="4600135" cy="474"/>
          </a:xfrm>
          <a:prstGeom prst="line">
            <a:avLst/>
          </a:prstGeom>
          <a:noFill/>
          <a:ln w="22225">
            <a:solidFill>
              <a:schemeClr val="bg2">
                <a:lumMod val="50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AU" sz="2800">
              <a:solidFill>
                <a:srgbClr val="000000"/>
              </a:solidFill>
              <a:latin typeface="Century Gothic" pitchFamily="34" charset="0"/>
              <a:ea typeface="ＭＳ Ｐゴシック" pitchFamily="2" charset="-128"/>
            </a:endParaRPr>
          </a:p>
        </p:txBody>
      </p:sp>
      <p:sp>
        <p:nvSpPr>
          <p:cNvPr id="26" name="Title 1">
            <a:extLst>
              <a:ext uri="{FF2B5EF4-FFF2-40B4-BE49-F238E27FC236}">
                <a16:creationId xmlns:a16="http://schemas.microsoft.com/office/drawing/2014/main" id="{C979DCB9-E8BC-48CA-978D-8F2500B8EC37}"/>
              </a:ext>
            </a:extLst>
          </p:cNvPr>
          <p:cNvSpPr txBox="1">
            <a:spLocks/>
          </p:cNvSpPr>
          <p:nvPr/>
        </p:nvSpPr>
        <p:spPr>
          <a:xfrm>
            <a:off x="152218" y="70200"/>
            <a:ext cx="11543481" cy="714616"/>
          </a:xfrm>
          <a:prstGeom prst="rect">
            <a:avLst/>
          </a:prstGeom>
        </p:spPr>
        <p:txBody>
          <a:bodyPr anchor="t">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lang="en-AU" sz="3600" dirty="0">
                <a:solidFill>
                  <a:srgbClr val="595959"/>
                </a:solidFill>
                <a:latin typeface="Impact" panose="020B0806030902050204" pitchFamily="34" charset="0"/>
              </a:rPr>
              <a:t>Bonding</a:t>
            </a:r>
            <a:r>
              <a:rPr kumimoji="0" lang="en-AU" sz="3600" b="0" i="0" u="none" strike="noStrike" kern="1200" cap="none" spc="0" normalizeH="0" baseline="0" noProof="0" dirty="0">
                <a:ln>
                  <a:noFill/>
                </a:ln>
                <a:solidFill>
                  <a:srgbClr val="595959"/>
                </a:solidFill>
                <a:effectLst/>
                <a:uLnTx/>
                <a:uFillTx/>
                <a:latin typeface="Impact" panose="020B0806030902050204" pitchFamily="34" charset="0"/>
                <a:ea typeface="+mj-ea"/>
                <a:cs typeface="+mj-cs"/>
              </a:rPr>
              <a:t> </a:t>
            </a:r>
            <a:r>
              <a:rPr lang="en-AU" sz="3600" dirty="0">
                <a:solidFill>
                  <a:srgbClr val="8AD0E4"/>
                </a:solidFill>
                <a:latin typeface="Impact" panose="020B0806030902050204" pitchFamily="34" charset="0"/>
              </a:rPr>
              <a:t>to Nike</a:t>
            </a:r>
          </a:p>
        </p:txBody>
      </p:sp>
      <p:sp>
        <p:nvSpPr>
          <p:cNvPr id="42" name="Rectangle 41">
            <a:extLst>
              <a:ext uri="{FF2B5EF4-FFF2-40B4-BE49-F238E27FC236}">
                <a16:creationId xmlns:a16="http://schemas.microsoft.com/office/drawing/2014/main" id="{FBDC0580-5720-488E-B43F-535F3A8AF96D}"/>
              </a:ext>
            </a:extLst>
          </p:cNvPr>
          <p:cNvSpPr/>
          <p:nvPr/>
        </p:nvSpPr>
        <p:spPr>
          <a:xfrm>
            <a:off x="209811" y="1388477"/>
            <a:ext cx="3422152" cy="391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800" kern="1200">
                <a:solidFill>
                  <a:schemeClr val="lt1"/>
                </a:solidFill>
                <a:latin typeface="+mn-lt"/>
                <a:ea typeface="+mn-ea"/>
                <a:cs typeface="+mn-cs"/>
              </a:defRPr>
            </a:lvl1pPr>
            <a:lvl2pPr marL="457200" algn="l" rtl="0" eaLnBrk="0" fontAlgn="base" hangingPunct="0">
              <a:spcBef>
                <a:spcPct val="0"/>
              </a:spcBef>
              <a:spcAft>
                <a:spcPct val="0"/>
              </a:spcAft>
              <a:defRPr sz="2800" kern="1200">
                <a:solidFill>
                  <a:schemeClr val="lt1"/>
                </a:solidFill>
                <a:latin typeface="+mn-lt"/>
                <a:ea typeface="+mn-ea"/>
                <a:cs typeface="+mn-cs"/>
              </a:defRPr>
            </a:lvl2pPr>
            <a:lvl3pPr marL="914400" algn="l" rtl="0" eaLnBrk="0" fontAlgn="base" hangingPunct="0">
              <a:spcBef>
                <a:spcPct val="0"/>
              </a:spcBef>
              <a:spcAft>
                <a:spcPct val="0"/>
              </a:spcAft>
              <a:defRPr sz="2800" kern="1200">
                <a:solidFill>
                  <a:schemeClr val="lt1"/>
                </a:solidFill>
                <a:latin typeface="+mn-lt"/>
                <a:ea typeface="+mn-ea"/>
                <a:cs typeface="+mn-cs"/>
              </a:defRPr>
            </a:lvl3pPr>
            <a:lvl4pPr marL="1371600" algn="l" rtl="0" eaLnBrk="0" fontAlgn="base" hangingPunct="0">
              <a:spcBef>
                <a:spcPct val="0"/>
              </a:spcBef>
              <a:spcAft>
                <a:spcPct val="0"/>
              </a:spcAft>
              <a:defRPr sz="2800" kern="1200">
                <a:solidFill>
                  <a:schemeClr val="lt1"/>
                </a:solidFill>
                <a:latin typeface="+mn-lt"/>
                <a:ea typeface="+mn-ea"/>
                <a:cs typeface="+mn-cs"/>
              </a:defRPr>
            </a:lvl4pPr>
            <a:lvl5pPr marL="1828800" algn="l" rtl="0" eaLnBrk="0" fontAlgn="base" hangingPunct="0">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defRPr/>
            </a:pPr>
            <a:r>
              <a:rPr lang="en-AU" sz="2000" dirty="0">
                <a:solidFill>
                  <a:schemeClr val="tx1"/>
                </a:solidFill>
                <a:latin typeface="Impact" panose="020B0806030902050204" pitchFamily="34" charset="0"/>
              </a:rPr>
              <a:t>Brand Bonding</a:t>
            </a:r>
          </a:p>
        </p:txBody>
      </p:sp>
      <p:sp>
        <p:nvSpPr>
          <p:cNvPr id="44" name="Rectangle 43">
            <a:extLst>
              <a:ext uri="{FF2B5EF4-FFF2-40B4-BE49-F238E27FC236}">
                <a16:creationId xmlns:a16="http://schemas.microsoft.com/office/drawing/2014/main" id="{9638AE09-753A-406E-B754-1AC39CC61961}"/>
              </a:ext>
            </a:extLst>
          </p:cNvPr>
          <p:cNvSpPr/>
          <p:nvPr/>
        </p:nvSpPr>
        <p:spPr>
          <a:xfrm>
            <a:off x="255915" y="3764991"/>
            <a:ext cx="5416187" cy="4970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800" kern="1200">
                <a:solidFill>
                  <a:schemeClr val="lt1"/>
                </a:solidFill>
                <a:latin typeface="+mn-lt"/>
                <a:ea typeface="+mn-ea"/>
                <a:cs typeface="+mn-cs"/>
              </a:defRPr>
            </a:lvl1pPr>
            <a:lvl2pPr marL="457200" algn="l" rtl="0" eaLnBrk="0" fontAlgn="base" hangingPunct="0">
              <a:spcBef>
                <a:spcPct val="0"/>
              </a:spcBef>
              <a:spcAft>
                <a:spcPct val="0"/>
              </a:spcAft>
              <a:defRPr sz="2800" kern="1200">
                <a:solidFill>
                  <a:schemeClr val="lt1"/>
                </a:solidFill>
                <a:latin typeface="+mn-lt"/>
                <a:ea typeface="+mn-ea"/>
                <a:cs typeface="+mn-cs"/>
              </a:defRPr>
            </a:lvl2pPr>
            <a:lvl3pPr marL="914400" algn="l" rtl="0" eaLnBrk="0" fontAlgn="base" hangingPunct="0">
              <a:spcBef>
                <a:spcPct val="0"/>
              </a:spcBef>
              <a:spcAft>
                <a:spcPct val="0"/>
              </a:spcAft>
              <a:defRPr sz="2800" kern="1200">
                <a:solidFill>
                  <a:schemeClr val="lt1"/>
                </a:solidFill>
                <a:latin typeface="+mn-lt"/>
                <a:ea typeface="+mn-ea"/>
                <a:cs typeface="+mn-cs"/>
              </a:defRPr>
            </a:lvl3pPr>
            <a:lvl4pPr marL="1371600" algn="l" rtl="0" eaLnBrk="0" fontAlgn="base" hangingPunct="0">
              <a:spcBef>
                <a:spcPct val="0"/>
              </a:spcBef>
              <a:spcAft>
                <a:spcPct val="0"/>
              </a:spcAft>
              <a:defRPr sz="2800" kern="1200">
                <a:solidFill>
                  <a:schemeClr val="lt1"/>
                </a:solidFill>
                <a:latin typeface="+mn-lt"/>
                <a:ea typeface="+mn-ea"/>
                <a:cs typeface="+mn-cs"/>
              </a:defRPr>
            </a:lvl4pPr>
            <a:lvl5pPr marL="1828800" algn="l" rtl="0" eaLnBrk="0" fontAlgn="base" hangingPunct="0">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defRPr/>
            </a:pPr>
            <a:r>
              <a:rPr lang="en-AU" sz="2000" dirty="0">
                <a:solidFill>
                  <a:schemeClr val="tx1"/>
                </a:solidFill>
                <a:latin typeface="Impact" panose="020B0806030902050204" pitchFamily="34" charset="0"/>
              </a:rPr>
              <a:t>Bonding Diagnostics</a:t>
            </a:r>
          </a:p>
        </p:txBody>
      </p:sp>
      <p:sp>
        <p:nvSpPr>
          <p:cNvPr id="46" name="TextBox 41">
            <a:extLst>
              <a:ext uri="{FF2B5EF4-FFF2-40B4-BE49-F238E27FC236}">
                <a16:creationId xmlns:a16="http://schemas.microsoft.com/office/drawing/2014/main" id="{F307AC00-04B8-4012-B742-A40CB5EB575D}"/>
              </a:ext>
            </a:extLst>
          </p:cNvPr>
          <p:cNvSpPr txBox="1"/>
          <p:nvPr/>
        </p:nvSpPr>
        <p:spPr>
          <a:xfrm>
            <a:off x="872795" y="5913801"/>
            <a:ext cx="978939"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700" i="1" dirty="0"/>
              <a:t>Are the ideas relevant?</a:t>
            </a:r>
          </a:p>
        </p:txBody>
      </p:sp>
      <p:sp>
        <p:nvSpPr>
          <p:cNvPr id="47" name="TextBox 42">
            <a:extLst>
              <a:ext uri="{FF2B5EF4-FFF2-40B4-BE49-F238E27FC236}">
                <a16:creationId xmlns:a16="http://schemas.microsoft.com/office/drawing/2014/main" id="{9FBC97C5-C5A9-425C-9F07-5604407FE099}"/>
              </a:ext>
            </a:extLst>
          </p:cNvPr>
          <p:cNvSpPr txBox="1"/>
          <p:nvPr/>
        </p:nvSpPr>
        <p:spPr>
          <a:xfrm>
            <a:off x="2138706" y="5913801"/>
            <a:ext cx="978939"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700" i="1" dirty="0"/>
              <a:t>Does it drive consideration?</a:t>
            </a:r>
          </a:p>
        </p:txBody>
      </p:sp>
      <p:sp>
        <p:nvSpPr>
          <p:cNvPr id="48" name="TextBox 43">
            <a:extLst>
              <a:ext uri="{FF2B5EF4-FFF2-40B4-BE49-F238E27FC236}">
                <a16:creationId xmlns:a16="http://schemas.microsoft.com/office/drawing/2014/main" id="{5D7AD176-0DA9-4911-97C4-FBB64939935A}"/>
              </a:ext>
            </a:extLst>
          </p:cNvPr>
          <p:cNvSpPr txBox="1"/>
          <p:nvPr/>
        </p:nvSpPr>
        <p:spPr>
          <a:xfrm>
            <a:off x="3383829" y="5913801"/>
            <a:ext cx="1197444"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700" i="1" dirty="0"/>
              <a:t>Does it suit their needs and lifestyle?</a:t>
            </a:r>
          </a:p>
        </p:txBody>
      </p:sp>
      <p:sp>
        <p:nvSpPr>
          <p:cNvPr id="49" name="TextBox 44">
            <a:extLst>
              <a:ext uri="{FF2B5EF4-FFF2-40B4-BE49-F238E27FC236}">
                <a16:creationId xmlns:a16="http://schemas.microsoft.com/office/drawing/2014/main" id="{9AFD6614-2DBA-4E03-99D9-922BAC34DCBB}"/>
              </a:ext>
            </a:extLst>
          </p:cNvPr>
          <p:cNvSpPr txBox="1"/>
          <p:nvPr/>
        </p:nvSpPr>
        <p:spPr>
          <a:xfrm>
            <a:off x="4733227" y="5917554"/>
            <a:ext cx="1197444"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700" i="1" dirty="0"/>
              <a:t>Do people empathise with the ideas shown?</a:t>
            </a:r>
          </a:p>
        </p:txBody>
      </p:sp>
      <p:sp>
        <p:nvSpPr>
          <p:cNvPr id="50" name="TextBox 45">
            <a:extLst>
              <a:ext uri="{FF2B5EF4-FFF2-40B4-BE49-F238E27FC236}">
                <a16:creationId xmlns:a16="http://schemas.microsoft.com/office/drawing/2014/main" id="{6DEDB618-8B8B-4F0F-9C4A-269D63DB66D4}"/>
              </a:ext>
            </a:extLst>
          </p:cNvPr>
          <p:cNvSpPr txBox="1"/>
          <p:nvPr/>
        </p:nvSpPr>
        <p:spPr>
          <a:xfrm>
            <a:off x="5990043" y="5926102"/>
            <a:ext cx="1304977"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700" i="1" dirty="0"/>
              <a:t>Do people feel it is a brand for them?</a:t>
            </a:r>
          </a:p>
        </p:txBody>
      </p:sp>
      <p:sp>
        <p:nvSpPr>
          <p:cNvPr id="51" name="TextBox 46">
            <a:extLst>
              <a:ext uri="{FF2B5EF4-FFF2-40B4-BE49-F238E27FC236}">
                <a16:creationId xmlns:a16="http://schemas.microsoft.com/office/drawing/2014/main" id="{46B516AE-D1FD-41F1-9893-1CD17EF54AFB}"/>
              </a:ext>
            </a:extLst>
          </p:cNvPr>
          <p:cNvSpPr txBox="1"/>
          <p:nvPr/>
        </p:nvSpPr>
        <p:spPr>
          <a:xfrm>
            <a:off x="7349793" y="5883821"/>
            <a:ext cx="1197444"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700" i="1" dirty="0"/>
              <a:t>Does it tell people something new?</a:t>
            </a:r>
          </a:p>
        </p:txBody>
      </p:sp>
      <p:sp>
        <p:nvSpPr>
          <p:cNvPr id="52" name="TextBox 47">
            <a:extLst>
              <a:ext uri="{FF2B5EF4-FFF2-40B4-BE49-F238E27FC236}">
                <a16:creationId xmlns:a16="http://schemas.microsoft.com/office/drawing/2014/main" id="{1174C447-3A97-4378-9A15-D2541A7BAB4C}"/>
              </a:ext>
            </a:extLst>
          </p:cNvPr>
          <p:cNvSpPr txBox="1"/>
          <p:nvPr/>
        </p:nvSpPr>
        <p:spPr>
          <a:xfrm>
            <a:off x="8644230" y="5914237"/>
            <a:ext cx="1197444"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700" i="1" dirty="0"/>
              <a:t>Is it different to other brands?</a:t>
            </a:r>
          </a:p>
        </p:txBody>
      </p:sp>
      <p:sp>
        <p:nvSpPr>
          <p:cNvPr id="53" name="TextBox 48">
            <a:extLst>
              <a:ext uri="{FF2B5EF4-FFF2-40B4-BE49-F238E27FC236}">
                <a16:creationId xmlns:a16="http://schemas.microsoft.com/office/drawing/2014/main" id="{78468C05-2D30-4581-B40D-8138958A8518}"/>
              </a:ext>
            </a:extLst>
          </p:cNvPr>
          <p:cNvSpPr txBox="1"/>
          <p:nvPr/>
        </p:nvSpPr>
        <p:spPr>
          <a:xfrm>
            <a:off x="9997008" y="5914237"/>
            <a:ext cx="1197444"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700" i="1" dirty="0"/>
              <a:t>Do people believe the ideas in the ad?</a:t>
            </a:r>
          </a:p>
        </p:txBody>
      </p:sp>
      <p:sp>
        <p:nvSpPr>
          <p:cNvPr id="54" name="TextBox 53">
            <a:extLst>
              <a:ext uri="{FF2B5EF4-FFF2-40B4-BE49-F238E27FC236}">
                <a16:creationId xmlns:a16="http://schemas.microsoft.com/office/drawing/2014/main" id="{0B35125D-ED01-40E0-ACC8-1378F443ED1F}"/>
              </a:ext>
            </a:extLst>
          </p:cNvPr>
          <p:cNvSpPr txBox="1"/>
          <p:nvPr/>
        </p:nvSpPr>
        <p:spPr>
          <a:xfrm>
            <a:off x="176122" y="673324"/>
            <a:ext cx="12030048" cy="584775"/>
          </a:xfrm>
          <a:prstGeom prst="rect">
            <a:avLst/>
          </a:prstGeom>
          <a:noFill/>
        </p:spPr>
        <p:txBody>
          <a:bodyPr wrap="square" rtlCol="0">
            <a:spAutoFit/>
          </a:bodyPr>
          <a:lstStyle/>
          <a:p>
            <a:pPr>
              <a:spcAft>
                <a:spcPts val="600"/>
              </a:spcAft>
            </a:pPr>
            <a:r>
              <a:rPr lang="en-AU" sz="1600" dirty="0"/>
              <a:t>The ad will work to strengthen brand perceptions and improve positive feelings and connection towards Nike. People are able to relate to this ad and believe Nike is the right brand for them.   </a:t>
            </a:r>
          </a:p>
        </p:txBody>
      </p:sp>
      <p:sp>
        <p:nvSpPr>
          <p:cNvPr id="55" name="TextBox 54">
            <a:extLst>
              <a:ext uri="{FF2B5EF4-FFF2-40B4-BE49-F238E27FC236}">
                <a16:creationId xmlns:a16="http://schemas.microsoft.com/office/drawing/2014/main" id="{5467E440-172F-4CD1-9BEC-F95C94A8E88F}"/>
              </a:ext>
            </a:extLst>
          </p:cNvPr>
          <p:cNvSpPr txBox="1"/>
          <p:nvPr/>
        </p:nvSpPr>
        <p:spPr>
          <a:xfrm>
            <a:off x="5542845" y="1407275"/>
            <a:ext cx="6338398" cy="2462213"/>
          </a:xfrm>
          <a:prstGeom prst="rect">
            <a:avLst/>
          </a:prstGeom>
          <a:solidFill>
            <a:srgbClr val="E1F6FB"/>
          </a:solidFill>
        </p:spPr>
        <p:txBody>
          <a:bodyPr wrap="square" rtlCol="0" anchor="t">
            <a:spAutoFit/>
          </a:bodyPr>
          <a:lstStyle/>
          <a:p>
            <a:pPr marL="285750" indent="-285750">
              <a:buFont typeface="Arial" panose="020B0604020202020204" pitchFamily="34" charset="0"/>
              <a:buChar char="•"/>
            </a:pPr>
            <a:r>
              <a:rPr lang="en-AU" sz="1400" dirty="0">
                <a:latin typeface="Century Gothic" panose="020B0502020202020204" pitchFamily="34" charset="0"/>
              </a:rPr>
              <a:t>People relate to this ad and believe what it is saying – likely driven in part by the strong casting of professional athletes and everyday people.</a:t>
            </a:r>
          </a:p>
          <a:p>
            <a:pPr marL="285750" indent="-285750">
              <a:buFont typeface="Arial" panose="020B0604020202020204" pitchFamily="34" charset="0"/>
              <a:buChar char="•"/>
            </a:pPr>
            <a:r>
              <a:rPr lang="en-AU" sz="1400" dirty="0">
                <a:latin typeface="Century Gothic" panose="020B0502020202020204" pitchFamily="34" charset="0"/>
              </a:rPr>
              <a:t> Addressing COVID-19 and social movements (such as racial injustice) create strong feelings of empathy, creates a sense that this is a brand for them and suits the needs and lifestyles of most. </a:t>
            </a:r>
          </a:p>
          <a:p>
            <a:pPr marL="285750" indent="-285750">
              <a:buFont typeface="Arial" panose="020B0604020202020204" pitchFamily="34" charset="0"/>
              <a:buChar char="•"/>
            </a:pPr>
            <a:r>
              <a:rPr lang="en-AU" sz="1400" dirty="0">
                <a:latin typeface="Century Gothic" panose="020B0502020202020204" pitchFamily="34" charset="0"/>
              </a:rPr>
              <a:t>This ad works well to drive purchase consideration, encouraging people to buy Nike and they will likely feel positive for shopping there.</a:t>
            </a:r>
          </a:p>
          <a:p>
            <a:pPr marL="285750" indent="-285750">
              <a:buFont typeface="Arial" panose="020B0604020202020204" pitchFamily="34" charset="0"/>
              <a:buChar char="•"/>
            </a:pPr>
            <a:r>
              <a:rPr lang="en-AU" sz="1400" dirty="0">
                <a:latin typeface="Century Gothic" panose="020B0502020202020204" pitchFamily="34" charset="0"/>
              </a:rPr>
              <a:t>The ad could do more to provide new information about Nike and further differentiate themselves from other brands.  </a:t>
            </a:r>
          </a:p>
        </p:txBody>
      </p:sp>
      <p:graphicFrame>
        <p:nvGraphicFramePr>
          <p:cNvPr id="25" name="PP_Bonding">
            <a:extLst>
              <a:ext uri="{FF2B5EF4-FFF2-40B4-BE49-F238E27FC236}">
                <a16:creationId xmlns:a16="http://schemas.microsoft.com/office/drawing/2014/main" id="{99677E27-DB71-4DBF-8FC4-9E89333450B8}"/>
              </a:ext>
            </a:extLst>
          </p:cNvPr>
          <p:cNvGraphicFramePr/>
          <p:nvPr>
            <p:extLst>
              <p:ext uri="{D42A27DB-BD31-4B8C-83A1-F6EECF244321}">
                <p14:modId xmlns:p14="http://schemas.microsoft.com/office/powerpoint/2010/main" val="3842266312"/>
              </p:ext>
            </p:extLst>
          </p:nvPr>
        </p:nvGraphicFramePr>
        <p:xfrm>
          <a:off x="582691" y="1199352"/>
          <a:ext cx="3789257" cy="2679042"/>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01EA279C-B719-4A4B-967F-649F87E4198B}"/>
              </a:ext>
            </a:extLst>
          </p:cNvPr>
          <p:cNvSpPr txBox="1"/>
          <p:nvPr/>
        </p:nvSpPr>
        <p:spPr>
          <a:xfrm>
            <a:off x="2442000" y="6260971"/>
            <a:ext cx="7308000" cy="371739"/>
          </a:xfrm>
          <a:prstGeom prst="rect">
            <a:avLst/>
          </a:prstGeom>
          <a:noFill/>
        </p:spPr>
        <p:txBody>
          <a:bodyPr wrap="square" rtlCol="0">
            <a:noAutofit/>
          </a:bodyPr>
          <a:lstStyle/>
          <a:p>
            <a:pPr algn="ctr" eaLnBrk="0" fontAlgn="base" hangingPunct="0">
              <a:spcBef>
                <a:spcPct val="0"/>
              </a:spcBef>
              <a:spcAft>
                <a:spcPct val="0"/>
              </a:spcAft>
              <a:defRPr/>
            </a:pPr>
            <a:r>
              <a:rPr lang="en-AU" sz="900" dirty="0">
                <a:latin typeface="Century Gothic" pitchFamily="34" charset="0"/>
              </a:rPr>
              <a:t>Source: </a:t>
            </a:r>
            <a:r>
              <a:rPr lang="en-AU" sz="900" dirty="0" err="1">
                <a:latin typeface="Century Gothic" pitchFamily="34" charset="0"/>
              </a:rPr>
              <a:t>Add+Impact</a:t>
            </a:r>
            <a:r>
              <a:rPr lang="en-AU" sz="900" dirty="0">
                <a:latin typeface="Century Gothic" pitchFamily="34" charset="0"/>
              </a:rPr>
              <a:t> Attention Ratings  *Note: Results shown are not means, they are standardised factor scores. </a:t>
            </a:r>
          </a:p>
        </p:txBody>
      </p:sp>
      <p:sp>
        <p:nvSpPr>
          <p:cNvPr id="4" name="Slide Number Placeholder 32">
            <a:extLst>
              <a:ext uri="{FF2B5EF4-FFF2-40B4-BE49-F238E27FC236}">
                <a16:creationId xmlns:a16="http://schemas.microsoft.com/office/drawing/2014/main" id="{9FD4B572-96A8-428E-8C5C-ACFBFDA9D744}"/>
              </a:ext>
            </a:extLst>
          </p:cNvPr>
          <p:cNvSpPr txBox="1">
            <a:spLocks/>
          </p:cNvSpPr>
          <p:nvPr/>
        </p:nvSpPr>
        <p:spPr>
          <a:xfrm>
            <a:off x="8364792" y="6281538"/>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36A07F-1864-4503-AB4B-AEADCDE171ED}" type="slidenum">
              <a:rPr lang="en-AU" sz="1200" smtClean="0">
                <a:solidFill>
                  <a:schemeClr val="bg1">
                    <a:lumMod val="50000"/>
                  </a:schemeClr>
                </a:solidFill>
              </a:rPr>
              <a:pPr algn="r"/>
              <a:t>16</a:t>
            </a:fld>
            <a:endParaRPr lang="en-AU" sz="1200" dirty="0">
              <a:solidFill>
                <a:schemeClr val="bg1">
                  <a:lumMod val="50000"/>
                </a:schemeClr>
              </a:solidFill>
            </a:endParaRPr>
          </a:p>
        </p:txBody>
      </p:sp>
      <p:sp>
        <p:nvSpPr>
          <p:cNvPr id="3" name="TextBox 2">
            <a:extLst>
              <a:ext uri="{FF2B5EF4-FFF2-40B4-BE49-F238E27FC236}">
                <a16:creationId xmlns:a16="http://schemas.microsoft.com/office/drawing/2014/main" id="{B39A8926-6250-4122-8EF9-D50B4A11E69F}"/>
              </a:ext>
            </a:extLst>
          </p:cNvPr>
          <p:cNvSpPr txBox="1"/>
          <p:nvPr/>
        </p:nvSpPr>
        <p:spPr>
          <a:xfrm>
            <a:off x="3338415" y="2013720"/>
            <a:ext cx="2168701" cy="5078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900" b="0" i="0" u="none" strike="noStrike" kern="1200" cap="none" spc="0" normalizeH="0" baseline="0" noProof="0" dirty="0">
                <a:ln>
                  <a:noFill/>
                </a:ln>
                <a:solidFill>
                  <a:prstClr val="black"/>
                </a:solidFill>
                <a:effectLst/>
                <a:uLnTx/>
                <a:uFillTx/>
                <a:latin typeface="Impact" panose="020B0806030902050204" pitchFamily="34" charset="0"/>
                <a:ea typeface="+mn-ea"/>
                <a:cs typeface="+mn-cs"/>
              </a:rPr>
              <a:t>Effectiveness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900" b="0" i="0" u="none" strike="noStrike" kern="1200" cap="none" spc="0" normalizeH="0" baseline="0" noProof="0" dirty="0">
                <a:ln>
                  <a:noFill/>
                </a:ln>
                <a:solidFill>
                  <a:prstClr val="black"/>
                </a:solidFill>
                <a:effectLst/>
                <a:uLnTx/>
                <a:uFillTx/>
                <a:latin typeface="Impact" panose="020B0806030902050204" pitchFamily="34" charset="0"/>
                <a:ea typeface="+mn-ea"/>
                <a:cs typeface="+mn-cs"/>
              </a:rPr>
              <a:t>Threshold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900" b="0" i="0" u="none" strike="noStrike" kern="1200" cap="none" spc="0" normalizeH="0" baseline="0" noProof="0" dirty="0">
                <a:ln>
                  <a:noFill/>
                </a:ln>
                <a:solidFill>
                  <a:prstClr val="black"/>
                </a:solidFill>
                <a:effectLst/>
                <a:uLnTx/>
                <a:uFillTx/>
                <a:latin typeface="Impact" panose="020B0806030902050204" pitchFamily="34" charset="0"/>
                <a:ea typeface="+mn-ea"/>
                <a:cs typeface="+mn-cs"/>
              </a:rPr>
              <a:t>6.0</a:t>
            </a:r>
          </a:p>
        </p:txBody>
      </p:sp>
      <p:sp>
        <p:nvSpPr>
          <p:cNvPr id="12" name="TextBox 11">
            <a:extLst>
              <a:ext uri="{FF2B5EF4-FFF2-40B4-BE49-F238E27FC236}">
                <a16:creationId xmlns:a16="http://schemas.microsoft.com/office/drawing/2014/main" id="{B9565C4F-EA39-4BED-9A23-56F8715F02F2}"/>
              </a:ext>
            </a:extLst>
          </p:cNvPr>
          <p:cNvSpPr txBox="1"/>
          <p:nvPr/>
        </p:nvSpPr>
        <p:spPr>
          <a:xfrm>
            <a:off x="10648113" y="4496029"/>
            <a:ext cx="2168701" cy="5078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900" b="0" i="0" u="none" strike="noStrike" kern="1200" cap="none" spc="0" normalizeH="0" baseline="0" noProof="0" dirty="0">
                <a:ln>
                  <a:noFill/>
                </a:ln>
                <a:solidFill>
                  <a:prstClr val="black"/>
                </a:solidFill>
                <a:effectLst/>
                <a:uLnTx/>
                <a:uFillTx/>
                <a:latin typeface="Impact" panose="020B0806030902050204" pitchFamily="34" charset="0"/>
                <a:ea typeface="+mn-ea"/>
                <a:cs typeface="+mn-cs"/>
              </a:rPr>
              <a:t>Effectiveness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900" b="0" i="0" u="none" strike="noStrike" kern="1200" cap="none" spc="0" normalizeH="0" baseline="0" noProof="0" dirty="0">
                <a:ln>
                  <a:noFill/>
                </a:ln>
                <a:solidFill>
                  <a:prstClr val="black"/>
                </a:solidFill>
                <a:effectLst/>
                <a:uLnTx/>
                <a:uFillTx/>
                <a:latin typeface="Impact" panose="020B0806030902050204" pitchFamily="34" charset="0"/>
                <a:ea typeface="+mn-ea"/>
                <a:cs typeface="+mn-cs"/>
              </a:rPr>
              <a:t>Threshold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900" b="0" i="0" u="none" strike="noStrike" kern="1200" cap="none" spc="0" normalizeH="0" baseline="0" noProof="0" dirty="0">
                <a:ln>
                  <a:noFill/>
                </a:ln>
                <a:solidFill>
                  <a:prstClr val="black"/>
                </a:solidFill>
                <a:effectLst/>
                <a:uLnTx/>
                <a:uFillTx/>
                <a:latin typeface="Impact" panose="020B0806030902050204" pitchFamily="34" charset="0"/>
                <a:ea typeface="+mn-ea"/>
                <a:cs typeface="+mn-cs"/>
              </a:rPr>
              <a:t>6.0</a:t>
            </a:r>
          </a:p>
        </p:txBody>
      </p:sp>
      <p:sp>
        <p:nvSpPr>
          <p:cNvPr id="14" name="TextBox 13">
            <a:extLst>
              <a:ext uri="{FF2B5EF4-FFF2-40B4-BE49-F238E27FC236}">
                <a16:creationId xmlns:a16="http://schemas.microsoft.com/office/drawing/2014/main" id="{E5620A9D-B1EB-46BD-B1E7-79CA66282269}"/>
              </a:ext>
            </a:extLst>
          </p:cNvPr>
          <p:cNvSpPr txBox="1"/>
          <p:nvPr/>
        </p:nvSpPr>
        <p:spPr>
          <a:xfrm>
            <a:off x="2228704" y="6410011"/>
            <a:ext cx="7734591" cy="2308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900" b="0" i="0" u="none" strike="noStrike" kern="1200" cap="none" spc="0" normalizeH="0" baseline="0" noProof="0" dirty="0">
                <a:ln>
                  <a:noFill/>
                </a:ln>
                <a:solidFill>
                  <a:prstClr val="black"/>
                </a:solidFill>
                <a:effectLst/>
                <a:uLnTx/>
                <a:uFillTx/>
                <a:latin typeface="Century Gothic" pitchFamily="34" charset="0"/>
                <a:ea typeface="+mn-ea"/>
                <a:cs typeface="+mn-cs"/>
              </a:rPr>
              <a:t>Base: Nike You Can’t Stop Us (n=158)</a:t>
            </a:r>
            <a:endParaRPr kumimoji="0" lang="en-AU" sz="900" b="0" i="0" u="none" strike="noStrike" kern="1200" cap="none" spc="0" normalizeH="0" baseline="0" noProof="0" dirty="0">
              <a:ln>
                <a:noFill/>
              </a:ln>
              <a:solidFill>
                <a:prstClr val="black"/>
              </a:solidFill>
              <a:effectLst/>
              <a:highlight>
                <a:srgbClr val="FFFF00"/>
              </a:highlight>
              <a:uLnTx/>
              <a:uFillTx/>
              <a:latin typeface="Century Gothic" pitchFamily="34" charset="0"/>
              <a:ea typeface="+mn-ea"/>
              <a:cs typeface="+mn-cs"/>
            </a:endParaRPr>
          </a:p>
        </p:txBody>
      </p:sp>
    </p:spTree>
    <p:extLst>
      <p:ext uri="{BB962C8B-B14F-4D97-AF65-F5344CB8AC3E}">
        <p14:creationId xmlns:p14="http://schemas.microsoft.com/office/powerpoint/2010/main" val="15239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9" grpId="0">
        <p:bldAsOne/>
      </p:bldGraphic>
      <p:bldP spid="5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031289" y="2054981"/>
            <a:ext cx="2366930" cy="276999"/>
          </a:xfrm>
          <a:prstGeom prst="rect">
            <a:avLst/>
          </a:prstGeom>
        </p:spPr>
        <p:txBody>
          <a:bodyPr wrap="square">
            <a:spAutoFit/>
          </a:bodyPr>
          <a:lstStyle/>
          <a:p>
            <a:pPr eaLnBrk="0" fontAlgn="base" hangingPunct="0">
              <a:spcBef>
                <a:spcPct val="0"/>
              </a:spcBef>
              <a:spcAft>
                <a:spcPct val="0"/>
              </a:spcAft>
              <a:defRPr/>
            </a:pPr>
            <a:r>
              <a:rPr lang="en-AU" sz="1200" dirty="0">
                <a:solidFill>
                  <a:srgbClr val="595959"/>
                </a:solidFill>
                <a:ea typeface="ＭＳ Ｐゴシック" pitchFamily="2" charset="-128"/>
              </a:rPr>
              <a:t>Like very much/Like</a:t>
            </a:r>
          </a:p>
        </p:txBody>
      </p:sp>
      <p:sp>
        <p:nvSpPr>
          <p:cNvPr id="35" name="Text Box 4"/>
          <p:cNvSpPr txBox="1">
            <a:spLocks noChangeArrowheads="1"/>
          </p:cNvSpPr>
          <p:nvPr/>
        </p:nvSpPr>
        <p:spPr bwMode="auto">
          <a:xfrm>
            <a:off x="-785334" y="5720945"/>
            <a:ext cx="785104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Century Gothic" pitchFamily="34" charset="0"/>
                <a:cs typeface="Arial" charset="0"/>
              </a:defRPr>
            </a:lvl1pPr>
            <a:lvl2pPr marL="742950" indent="-285750" eaLnBrk="0" hangingPunct="0">
              <a:defRPr sz="2800">
                <a:solidFill>
                  <a:schemeClr val="tx1"/>
                </a:solidFill>
                <a:latin typeface="Century Gothic" pitchFamily="34" charset="0"/>
                <a:cs typeface="Arial" charset="0"/>
              </a:defRPr>
            </a:lvl2pPr>
            <a:lvl3pPr marL="1143000" indent="-228600" eaLnBrk="0" hangingPunct="0">
              <a:defRPr sz="2800">
                <a:solidFill>
                  <a:schemeClr val="tx1"/>
                </a:solidFill>
                <a:latin typeface="Century Gothic" pitchFamily="34" charset="0"/>
                <a:cs typeface="Arial" charset="0"/>
              </a:defRPr>
            </a:lvl3pPr>
            <a:lvl4pPr marL="1600200" indent="-228600" eaLnBrk="0" hangingPunct="0">
              <a:defRPr sz="2800">
                <a:solidFill>
                  <a:schemeClr val="tx1"/>
                </a:solidFill>
                <a:latin typeface="Century Gothic" pitchFamily="34" charset="0"/>
                <a:cs typeface="Arial" charset="0"/>
              </a:defRPr>
            </a:lvl4pPr>
            <a:lvl5pPr marL="2057400" indent="-228600" eaLnBrk="0" hangingPunct="0">
              <a:defRPr sz="2800">
                <a:solidFill>
                  <a:schemeClr val="tx1"/>
                </a:solidFill>
                <a:latin typeface="Century Gothic" pitchFamily="34" charset="0"/>
                <a:cs typeface="Arial" charset="0"/>
              </a:defRPr>
            </a:lvl5pPr>
            <a:lvl6pPr marL="2514600" indent="-228600" eaLnBrk="0" fontAlgn="base" hangingPunct="0">
              <a:spcBef>
                <a:spcPct val="0"/>
              </a:spcBef>
              <a:spcAft>
                <a:spcPct val="0"/>
              </a:spcAft>
              <a:defRPr sz="2800">
                <a:solidFill>
                  <a:schemeClr val="tx1"/>
                </a:solidFill>
                <a:latin typeface="Century Gothic" pitchFamily="34" charset="0"/>
                <a:cs typeface="Arial" charset="0"/>
              </a:defRPr>
            </a:lvl6pPr>
            <a:lvl7pPr marL="2971800" indent="-228600" eaLnBrk="0" fontAlgn="base" hangingPunct="0">
              <a:spcBef>
                <a:spcPct val="0"/>
              </a:spcBef>
              <a:spcAft>
                <a:spcPct val="0"/>
              </a:spcAft>
              <a:defRPr sz="2800">
                <a:solidFill>
                  <a:schemeClr val="tx1"/>
                </a:solidFill>
                <a:latin typeface="Century Gothic" pitchFamily="34" charset="0"/>
                <a:cs typeface="Arial" charset="0"/>
              </a:defRPr>
            </a:lvl7pPr>
            <a:lvl8pPr marL="3429000" indent="-228600" eaLnBrk="0" fontAlgn="base" hangingPunct="0">
              <a:spcBef>
                <a:spcPct val="0"/>
              </a:spcBef>
              <a:spcAft>
                <a:spcPct val="0"/>
              </a:spcAft>
              <a:defRPr sz="2800">
                <a:solidFill>
                  <a:schemeClr val="tx1"/>
                </a:solidFill>
                <a:latin typeface="Century Gothic" pitchFamily="34" charset="0"/>
                <a:cs typeface="Arial" charset="0"/>
              </a:defRPr>
            </a:lvl8pPr>
            <a:lvl9pPr marL="3886200" indent="-228600" eaLnBrk="0" fontAlgn="base" hangingPunct="0">
              <a:spcBef>
                <a:spcPct val="0"/>
              </a:spcBef>
              <a:spcAft>
                <a:spcPct val="0"/>
              </a:spcAft>
              <a:defRPr sz="2800">
                <a:solidFill>
                  <a:schemeClr val="tx1"/>
                </a:solidFill>
                <a:latin typeface="Century Gothic" pitchFamily="34" charset="0"/>
                <a:cs typeface="Arial" charset="0"/>
              </a:defRPr>
            </a:lvl9pPr>
          </a:lstStyle>
          <a:p>
            <a:pPr algn="ctr" eaLnBrk="1" hangingPunct="1">
              <a:defRPr/>
            </a:pPr>
            <a:r>
              <a:rPr lang="en-AU" sz="900" kern="0" dirty="0">
                <a:latin typeface="Century Gothic"/>
                <a:ea typeface="ＭＳ Ｐゴシック" pitchFamily="2" charset="-128"/>
              </a:rPr>
              <a:t>Source: Q1 Which statement best describes how you feel about the advertising?</a:t>
            </a:r>
          </a:p>
        </p:txBody>
      </p:sp>
      <p:cxnSp>
        <p:nvCxnSpPr>
          <p:cNvPr id="14" name="Straight Arrow Connector 13">
            <a:extLst>
              <a:ext uri="{FF2B5EF4-FFF2-40B4-BE49-F238E27FC236}">
                <a16:creationId xmlns:a16="http://schemas.microsoft.com/office/drawing/2014/main" id="{7AEA1F39-757B-4DC5-AAA4-89825E2B9721}"/>
              </a:ext>
            </a:extLst>
          </p:cNvPr>
          <p:cNvCxnSpPr/>
          <p:nvPr/>
        </p:nvCxnSpPr>
        <p:spPr bwMode="auto">
          <a:xfrm>
            <a:off x="13403192" y="1014635"/>
            <a:ext cx="914400" cy="914400"/>
          </a:xfrm>
          <a:prstGeom prst="straightConnector1">
            <a:avLst/>
          </a:prstGeom>
          <a:noFill/>
          <a:ln>
            <a:noFill/>
            <a:tailEnd type="triangle"/>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Slide Number Placeholder 1"/>
          <p:cNvSpPr>
            <a:spLocks noGrp="1"/>
          </p:cNvSpPr>
          <p:nvPr>
            <p:ph type="sldNum" sz="quarter" idx="4294967295"/>
          </p:nvPr>
        </p:nvSpPr>
        <p:spPr>
          <a:xfrm>
            <a:off x="11603038" y="6669088"/>
            <a:ext cx="588962" cy="165100"/>
          </a:xfrm>
        </p:spPr>
        <p:txBody>
          <a:bodyPr/>
          <a:lstStyle/>
          <a:p>
            <a:pPr eaLnBrk="0" fontAlgn="base" hangingPunct="0">
              <a:spcBef>
                <a:spcPct val="0"/>
              </a:spcBef>
              <a:spcAft>
                <a:spcPct val="0"/>
              </a:spcAft>
              <a:defRPr/>
            </a:pPr>
            <a:r>
              <a:rPr lang="en-US">
                <a:solidFill>
                  <a:srgbClr val="FFFFFF"/>
                </a:solidFill>
                <a:latin typeface="Century Gothic" pitchFamily="34" charset="0"/>
                <a:ea typeface="ＭＳ Ｐゴシック" pitchFamily="2" charset="-128"/>
              </a:rPr>
              <a:t>p.</a:t>
            </a:r>
            <a:fld id="{9601723E-3B6F-48D4-9A4D-BCB4F6BCEC55}" type="slidenum">
              <a:rPr lang="en-US">
                <a:solidFill>
                  <a:srgbClr val="FFFFFF"/>
                </a:solidFill>
                <a:latin typeface="Century Gothic" pitchFamily="34" charset="0"/>
                <a:ea typeface="ＭＳ Ｐゴシック" pitchFamily="2" charset="-128"/>
              </a:rPr>
              <a:pPr eaLnBrk="0" fontAlgn="base" hangingPunct="0">
                <a:spcBef>
                  <a:spcPct val="0"/>
                </a:spcBef>
                <a:spcAft>
                  <a:spcPct val="0"/>
                </a:spcAft>
                <a:defRPr/>
              </a:pPr>
              <a:t>17</a:t>
            </a:fld>
            <a:endParaRPr lang="en-US" sz="1000">
              <a:solidFill>
                <a:srgbClr val="FFFFFF"/>
              </a:solidFill>
              <a:latin typeface="Century Gothic" pitchFamily="34" charset="0"/>
              <a:ea typeface="ＭＳ Ｐゴシック" pitchFamily="2" charset="-128"/>
            </a:endParaRPr>
          </a:p>
        </p:txBody>
      </p:sp>
      <p:sp>
        <p:nvSpPr>
          <p:cNvPr id="16" name="Rectangle 15">
            <a:extLst>
              <a:ext uri="{FF2B5EF4-FFF2-40B4-BE49-F238E27FC236}">
                <a16:creationId xmlns:a16="http://schemas.microsoft.com/office/drawing/2014/main" id="{EA21C487-BDAF-4E77-82CF-AEEABB2C7AD1}"/>
              </a:ext>
            </a:extLst>
          </p:cNvPr>
          <p:cNvSpPr/>
          <p:nvPr/>
        </p:nvSpPr>
        <p:spPr>
          <a:xfrm>
            <a:off x="129106" y="170335"/>
            <a:ext cx="5416187" cy="4970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800" kern="1200">
                <a:solidFill>
                  <a:schemeClr val="lt1"/>
                </a:solidFill>
                <a:latin typeface="+mn-lt"/>
                <a:ea typeface="+mn-ea"/>
                <a:cs typeface="+mn-cs"/>
              </a:defRPr>
            </a:lvl1pPr>
            <a:lvl2pPr marL="457200" algn="l" rtl="0" eaLnBrk="0" fontAlgn="base" hangingPunct="0">
              <a:spcBef>
                <a:spcPct val="0"/>
              </a:spcBef>
              <a:spcAft>
                <a:spcPct val="0"/>
              </a:spcAft>
              <a:defRPr sz="2800" kern="1200">
                <a:solidFill>
                  <a:schemeClr val="lt1"/>
                </a:solidFill>
                <a:latin typeface="+mn-lt"/>
                <a:ea typeface="+mn-ea"/>
                <a:cs typeface="+mn-cs"/>
              </a:defRPr>
            </a:lvl2pPr>
            <a:lvl3pPr marL="914400" algn="l" rtl="0" eaLnBrk="0" fontAlgn="base" hangingPunct="0">
              <a:spcBef>
                <a:spcPct val="0"/>
              </a:spcBef>
              <a:spcAft>
                <a:spcPct val="0"/>
              </a:spcAft>
              <a:defRPr sz="2800" kern="1200">
                <a:solidFill>
                  <a:schemeClr val="lt1"/>
                </a:solidFill>
                <a:latin typeface="+mn-lt"/>
                <a:ea typeface="+mn-ea"/>
                <a:cs typeface="+mn-cs"/>
              </a:defRPr>
            </a:lvl3pPr>
            <a:lvl4pPr marL="1371600" algn="l" rtl="0" eaLnBrk="0" fontAlgn="base" hangingPunct="0">
              <a:spcBef>
                <a:spcPct val="0"/>
              </a:spcBef>
              <a:spcAft>
                <a:spcPct val="0"/>
              </a:spcAft>
              <a:defRPr sz="2800" kern="1200">
                <a:solidFill>
                  <a:schemeClr val="lt1"/>
                </a:solidFill>
                <a:latin typeface="+mn-lt"/>
                <a:ea typeface="+mn-ea"/>
                <a:cs typeface="+mn-cs"/>
              </a:defRPr>
            </a:lvl4pPr>
            <a:lvl5pPr marL="1828800" algn="l" rtl="0" eaLnBrk="0" fontAlgn="base" hangingPunct="0">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defRPr/>
            </a:pPr>
            <a:r>
              <a:rPr lang="en-AU" sz="3600" dirty="0">
                <a:solidFill>
                  <a:schemeClr val="tx1">
                    <a:lumMod val="75000"/>
                    <a:lumOff val="25000"/>
                  </a:schemeClr>
                </a:solidFill>
                <a:latin typeface="Impact" panose="020B0806030902050204" pitchFamily="34" charset="0"/>
              </a:rPr>
              <a:t>Likeability</a:t>
            </a:r>
            <a:r>
              <a:rPr lang="en-AU" sz="3600" dirty="0">
                <a:solidFill>
                  <a:schemeClr val="bg2">
                    <a:lumMod val="50000"/>
                  </a:schemeClr>
                </a:solidFill>
                <a:latin typeface="Impact" panose="020B0806030902050204" pitchFamily="34" charset="0"/>
              </a:rPr>
              <a:t> </a:t>
            </a:r>
            <a:r>
              <a:rPr lang="en-AU" sz="3600" dirty="0">
                <a:solidFill>
                  <a:srgbClr val="91D2E5"/>
                </a:solidFill>
                <a:latin typeface="Impact" panose="020B0806030902050204" pitchFamily="34" charset="0"/>
              </a:rPr>
              <a:t>&amp;</a:t>
            </a:r>
            <a:r>
              <a:rPr lang="en-AU" sz="3600" dirty="0">
                <a:solidFill>
                  <a:schemeClr val="bg2">
                    <a:lumMod val="50000"/>
                  </a:schemeClr>
                </a:solidFill>
                <a:latin typeface="Impact" panose="020B0806030902050204" pitchFamily="34" charset="0"/>
              </a:rPr>
              <a:t> </a:t>
            </a:r>
            <a:r>
              <a:rPr lang="en-AU" sz="3600" dirty="0">
                <a:solidFill>
                  <a:srgbClr val="91D2E5"/>
                </a:solidFill>
                <a:latin typeface="Impact" panose="020B0806030902050204" pitchFamily="34" charset="0"/>
              </a:rPr>
              <a:t>Intent</a:t>
            </a:r>
          </a:p>
        </p:txBody>
      </p:sp>
      <p:sp>
        <p:nvSpPr>
          <p:cNvPr id="17" name="TextBox 16">
            <a:extLst>
              <a:ext uri="{FF2B5EF4-FFF2-40B4-BE49-F238E27FC236}">
                <a16:creationId xmlns:a16="http://schemas.microsoft.com/office/drawing/2014/main" id="{772ED8F9-2A0D-4B69-A8CC-A052F53E21E0}"/>
              </a:ext>
            </a:extLst>
          </p:cNvPr>
          <p:cNvSpPr txBox="1"/>
          <p:nvPr/>
        </p:nvSpPr>
        <p:spPr>
          <a:xfrm>
            <a:off x="126888" y="717625"/>
            <a:ext cx="12030048" cy="584775"/>
          </a:xfrm>
          <a:prstGeom prst="rect">
            <a:avLst/>
          </a:prstGeom>
          <a:noFill/>
        </p:spPr>
        <p:txBody>
          <a:bodyPr wrap="square" rtlCol="0">
            <a:spAutoFit/>
          </a:bodyPr>
          <a:lstStyle/>
          <a:p>
            <a:pPr>
              <a:spcAft>
                <a:spcPts val="600"/>
              </a:spcAft>
            </a:pPr>
            <a:r>
              <a:rPr lang="en-AU" sz="1600" dirty="0"/>
              <a:t>This ad is very likeable with a majority agreeing they like the ad very much. Similarly, this ad will help drive purchase consideration: 2 thirds are likely to purchase Nike products after seeing this ad.</a:t>
            </a:r>
          </a:p>
        </p:txBody>
      </p:sp>
      <p:graphicFrame>
        <p:nvGraphicFramePr>
          <p:cNvPr id="19" name="PP_Likeability">
            <a:extLst>
              <a:ext uri="{FF2B5EF4-FFF2-40B4-BE49-F238E27FC236}">
                <a16:creationId xmlns:a16="http://schemas.microsoft.com/office/drawing/2014/main" id="{86443F86-879E-419B-AF63-3E08A2C921CA}"/>
              </a:ext>
            </a:extLst>
          </p:cNvPr>
          <p:cNvGraphicFramePr/>
          <p:nvPr>
            <p:extLst>
              <p:ext uri="{D42A27DB-BD31-4B8C-83A1-F6EECF244321}">
                <p14:modId xmlns:p14="http://schemas.microsoft.com/office/powerpoint/2010/main" val="2622320452"/>
              </p:ext>
            </p:extLst>
          </p:nvPr>
        </p:nvGraphicFramePr>
        <p:xfrm>
          <a:off x="1214708" y="2331980"/>
          <a:ext cx="5081814" cy="3345575"/>
        </p:xfrm>
        <a:graphic>
          <a:graphicData uri="http://schemas.openxmlformats.org/drawingml/2006/chart">
            <c:chart xmlns:c="http://schemas.openxmlformats.org/drawingml/2006/chart" xmlns:r="http://schemas.openxmlformats.org/officeDocument/2006/relationships" r:id="rId3"/>
          </a:graphicData>
        </a:graphic>
      </p:graphicFrame>
      <p:sp>
        <p:nvSpPr>
          <p:cNvPr id="20" name="Rectangle 19">
            <a:extLst>
              <a:ext uri="{FF2B5EF4-FFF2-40B4-BE49-F238E27FC236}">
                <a16:creationId xmlns:a16="http://schemas.microsoft.com/office/drawing/2014/main" id="{432AAD94-7C91-4573-A15D-4507540B5633}"/>
              </a:ext>
            </a:extLst>
          </p:cNvPr>
          <p:cNvSpPr/>
          <p:nvPr/>
        </p:nvSpPr>
        <p:spPr>
          <a:xfrm>
            <a:off x="2214754" y="1999753"/>
            <a:ext cx="1850868" cy="400110"/>
          </a:xfrm>
          <a:prstGeom prst="rect">
            <a:avLst/>
          </a:prstGeom>
        </p:spPr>
        <p:txBody>
          <a:bodyPr wrap="square">
            <a:spAutoFit/>
          </a:bodyPr>
          <a:lstStyle/>
          <a:p>
            <a:pPr algn="ctr" eaLnBrk="0" fontAlgn="base" hangingPunct="0">
              <a:spcBef>
                <a:spcPct val="0"/>
              </a:spcBef>
              <a:spcAft>
                <a:spcPct val="0"/>
              </a:spcAft>
              <a:defRPr/>
            </a:pPr>
            <a:r>
              <a:rPr lang="en-AU" sz="2000" dirty="0">
                <a:solidFill>
                  <a:srgbClr val="595959"/>
                </a:solidFill>
                <a:latin typeface="+mj-lt"/>
                <a:ea typeface="ＭＳ Ｐゴシック" pitchFamily="2" charset="-128"/>
              </a:rPr>
              <a:t>77%</a:t>
            </a:r>
          </a:p>
        </p:txBody>
      </p:sp>
      <p:graphicFrame>
        <p:nvGraphicFramePr>
          <p:cNvPr id="22" name="PP_Likeability">
            <a:extLst>
              <a:ext uri="{FF2B5EF4-FFF2-40B4-BE49-F238E27FC236}">
                <a16:creationId xmlns:a16="http://schemas.microsoft.com/office/drawing/2014/main" id="{7F0C4FC6-8D3F-4708-B644-CF16717A9E28}"/>
              </a:ext>
            </a:extLst>
          </p:cNvPr>
          <p:cNvGraphicFramePr/>
          <p:nvPr>
            <p:extLst>
              <p:ext uri="{D42A27DB-BD31-4B8C-83A1-F6EECF244321}">
                <p14:modId xmlns:p14="http://schemas.microsoft.com/office/powerpoint/2010/main" val="3395691442"/>
              </p:ext>
            </p:extLst>
          </p:nvPr>
        </p:nvGraphicFramePr>
        <p:xfrm>
          <a:off x="6650308" y="2331980"/>
          <a:ext cx="5081814" cy="3345575"/>
        </p:xfrm>
        <a:graphic>
          <a:graphicData uri="http://schemas.openxmlformats.org/drawingml/2006/chart">
            <c:chart xmlns:c="http://schemas.openxmlformats.org/drawingml/2006/chart" xmlns:r="http://schemas.openxmlformats.org/officeDocument/2006/relationships" r:id="rId4"/>
          </a:graphicData>
        </a:graphic>
      </p:graphicFrame>
      <p:sp>
        <p:nvSpPr>
          <p:cNvPr id="24" name="Rectangle 23">
            <a:extLst>
              <a:ext uri="{FF2B5EF4-FFF2-40B4-BE49-F238E27FC236}">
                <a16:creationId xmlns:a16="http://schemas.microsoft.com/office/drawing/2014/main" id="{573A5A30-CA64-4F3A-8939-ACAAFDFAFAB2}"/>
              </a:ext>
            </a:extLst>
          </p:cNvPr>
          <p:cNvSpPr/>
          <p:nvPr/>
        </p:nvSpPr>
        <p:spPr>
          <a:xfrm>
            <a:off x="2214754" y="1454998"/>
            <a:ext cx="1850868" cy="400110"/>
          </a:xfrm>
          <a:prstGeom prst="rect">
            <a:avLst/>
          </a:prstGeom>
        </p:spPr>
        <p:txBody>
          <a:bodyPr wrap="square">
            <a:spAutoFit/>
          </a:bodyPr>
          <a:lstStyle/>
          <a:p>
            <a:pPr algn="ctr" eaLnBrk="0" fontAlgn="base" hangingPunct="0">
              <a:spcBef>
                <a:spcPct val="0"/>
              </a:spcBef>
              <a:spcAft>
                <a:spcPct val="0"/>
              </a:spcAft>
              <a:defRPr/>
            </a:pPr>
            <a:r>
              <a:rPr lang="en-AU" sz="2000" dirty="0">
                <a:solidFill>
                  <a:srgbClr val="595959"/>
                </a:solidFill>
                <a:latin typeface="+mj-lt"/>
                <a:ea typeface="ＭＳ Ｐゴシック" pitchFamily="2" charset="-128"/>
              </a:rPr>
              <a:t>Likeability</a:t>
            </a:r>
          </a:p>
        </p:txBody>
      </p:sp>
      <p:sp>
        <p:nvSpPr>
          <p:cNvPr id="25" name="Rectangle 24">
            <a:extLst>
              <a:ext uri="{FF2B5EF4-FFF2-40B4-BE49-F238E27FC236}">
                <a16:creationId xmlns:a16="http://schemas.microsoft.com/office/drawing/2014/main" id="{52849C98-CCA0-4CFD-8A5D-41415A7EE6BD}"/>
              </a:ext>
            </a:extLst>
          </p:cNvPr>
          <p:cNvSpPr/>
          <p:nvPr/>
        </p:nvSpPr>
        <p:spPr>
          <a:xfrm>
            <a:off x="7627968" y="1454998"/>
            <a:ext cx="1850868" cy="400110"/>
          </a:xfrm>
          <a:prstGeom prst="rect">
            <a:avLst/>
          </a:prstGeom>
        </p:spPr>
        <p:txBody>
          <a:bodyPr wrap="square">
            <a:spAutoFit/>
          </a:bodyPr>
          <a:lstStyle/>
          <a:p>
            <a:pPr eaLnBrk="0" fontAlgn="base" hangingPunct="0">
              <a:spcBef>
                <a:spcPct val="0"/>
              </a:spcBef>
              <a:spcAft>
                <a:spcPct val="0"/>
              </a:spcAft>
              <a:defRPr/>
            </a:pPr>
            <a:r>
              <a:rPr lang="en-AU" sz="2000" dirty="0">
                <a:solidFill>
                  <a:srgbClr val="595959"/>
                </a:solidFill>
                <a:latin typeface="+mj-lt"/>
                <a:ea typeface="ＭＳ Ｐゴシック" pitchFamily="2" charset="-128"/>
              </a:rPr>
              <a:t>Purchase Intent</a:t>
            </a:r>
          </a:p>
        </p:txBody>
      </p:sp>
      <p:sp>
        <p:nvSpPr>
          <p:cNvPr id="27" name="Rectangle 26">
            <a:extLst>
              <a:ext uri="{FF2B5EF4-FFF2-40B4-BE49-F238E27FC236}">
                <a16:creationId xmlns:a16="http://schemas.microsoft.com/office/drawing/2014/main" id="{499B168B-BB97-4C99-A813-66EF276791F5}"/>
              </a:ext>
            </a:extLst>
          </p:cNvPr>
          <p:cNvSpPr/>
          <p:nvPr/>
        </p:nvSpPr>
        <p:spPr>
          <a:xfrm>
            <a:off x="7613408" y="1999753"/>
            <a:ext cx="1850868" cy="400110"/>
          </a:xfrm>
          <a:prstGeom prst="rect">
            <a:avLst/>
          </a:prstGeom>
        </p:spPr>
        <p:txBody>
          <a:bodyPr wrap="square">
            <a:spAutoFit/>
          </a:bodyPr>
          <a:lstStyle/>
          <a:p>
            <a:pPr algn="ctr" eaLnBrk="0" fontAlgn="base" hangingPunct="0">
              <a:spcBef>
                <a:spcPct val="0"/>
              </a:spcBef>
              <a:spcAft>
                <a:spcPct val="0"/>
              </a:spcAft>
              <a:defRPr/>
            </a:pPr>
            <a:r>
              <a:rPr lang="en-AU" sz="2000" dirty="0">
                <a:solidFill>
                  <a:srgbClr val="595959"/>
                </a:solidFill>
                <a:latin typeface="+mj-lt"/>
                <a:ea typeface="ＭＳ Ｐゴシック" pitchFamily="2" charset="-128"/>
              </a:rPr>
              <a:t>59%</a:t>
            </a:r>
          </a:p>
        </p:txBody>
      </p:sp>
      <p:sp>
        <p:nvSpPr>
          <p:cNvPr id="28" name="Rectangle 27">
            <a:extLst>
              <a:ext uri="{FF2B5EF4-FFF2-40B4-BE49-F238E27FC236}">
                <a16:creationId xmlns:a16="http://schemas.microsoft.com/office/drawing/2014/main" id="{D1920748-3FB7-4918-B6EE-D9C39919D6B7}"/>
              </a:ext>
            </a:extLst>
          </p:cNvPr>
          <p:cNvSpPr/>
          <p:nvPr/>
        </p:nvSpPr>
        <p:spPr>
          <a:xfrm>
            <a:off x="6116207" y="2073875"/>
            <a:ext cx="2945316" cy="276999"/>
          </a:xfrm>
          <a:prstGeom prst="rect">
            <a:avLst/>
          </a:prstGeom>
        </p:spPr>
        <p:txBody>
          <a:bodyPr wrap="square">
            <a:spAutoFit/>
          </a:bodyPr>
          <a:lstStyle/>
          <a:p>
            <a:pPr eaLnBrk="0" fontAlgn="base" hangingPunct="0">
              <a:spcBef>
                <a:spcPct val="0"/>
              </a:spcBef>
              <a:spcAft>
                <a:spcPct val="0"/>
              </a:spcAft>
              <a:defRPr/>
            </a:pPr>
            <a:r>
              <a:rPr lang="en-AU" sz="1200" dirty="0">
                <a:solidFill>
                  <a:srgbClr val="595959"/>
                </a:solidFill>
                <a:ea typeface="ＭＳ Ｐゴシック" pitchFamily="2" charset="-128"/>
              </a:rPr>
              <a:t>Definitely/Probably Buy</a:t>
            </a:r>
          </a:p>
        </p:txBody>
      </p:sp>
      <p:sp>
        <p:nvSpPr>
          <p:cNvPr id="18" name="Text Box 4">
            <a:extLst>
              <a:ext uri="{FF2B5EF4-FFF2-40B4-BE49-F238E27FC236}">
                <a16:creationId xmlns:a16="http://schemas.microsoft.com/office/drawing/2014/main" id="{5287545E-059A-4CF6-9055-535B2207178E}"/>
              </a:ext>
            </a:extLst>
          </p:cNvPr>
          <p:cNvSpPr txBox="1">
            <a:spLocks noChangeArrowheads="1"/>
          </p:cNvSpPr>
          <p:nvPr/>
        </p:nvSpPr>
        <p:spPr bwMode="auto">
          <a:xfrm>
            <a:off x="4627880" y="5715170"/>
            <a:ext cx="785104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Century Gothic" pitchFamily="34" charset="0"/>
                <a:cs typeface="Arial" charset="0"/>
              </a:defRPr>
            </a:lvl1pPr>
            <a:lvl2pPr marL="742950" indent="-285750" eaLnBrk="0" hangingPunct="0">
              <a:defRPr sz="2800">
                <a:solidFill>
                  <a:schemeClr val="tx1"/>
                </a:solidFill>
                <a:latin typeface="Century Gothic" pitchFamily="34" charset="0"/>
                <a:cs typeface="Arial" charset="0"/>
              </a:defRPr>
            </a:lvl2pPr>
            <a:lvl3pPr marL="1143000" indent="-228600" eaLnBrk="0" hangingPunct="0">
              <a:defRPr sz="2800">
                <a:solidFill>
                  <a:schemeClr val="tx1"/>
                </a:solidFill>
                <a:latin typeface="Century Gothic" pitchFamily="34" charset="0"/>
                <a:cs typeface="Arial" charset="0"/>
              </a:defRPr>
            </a:lvl3pPr>
            <a:lvl4pPr marL="1600200" indent="-228600" eaLnBrk="0" hangingPunct="0">
              <a:defRPr sz="2800">
                <a:solidFill>
                  <a:schemeClr val="tx1"/>
                </a:solidFill>
                <a:latin typeface="Century Gothic" pitchFamily="34" charset="0"/>
                <a:cs typeface="Arial" charset="0"/>
              </a:defRPr>
            </a:lvl4pPr>
            <a:lvl5pPr marL="2057400" indent="-228600" eaLnBrk="0" hangingPunct="0">
              <a:defRPr sz="2800">
                <a:solidFill>
                  <a:schemeClr val="tx1"/>
                </a:solidFill>
                <a:latin typeface="Century Gothic" pitchFamily="34" charset="0"/>
                <a:cs typeface="Arial" charset="0"/>
              </a:defRPr>
            </a:lvl5pPr>
            <a:lvl6pPr marL="2514600" indent="-228600" eaLnBrk="0" fontAlgn="base" hangingPunct="0">
              <a:spcBef>
                <a:spcPct val="0"/>
              </a:spcBef>
              <a:spcAft>
                <a:spcPct val="0"/>
              </a:spcAft>
              <a:defRPr sz="2800">
                <a:solidFill>
                  <a:schemeClr val="tx1"/>
                </a:solidFill>
                <a:latin typeface="Century Gothic" pitchFamily="34" charset="0"/>
                <a:cs typeface="Arial" charset="0"/>
              </a:defRPr>
            </a:lvl6pPr>
            <a:lvl7pPr marL="2971800" indent="-228600" eaLnBrk="0" fontAlgn="base" hangingPunct="0">
              <a:spcBef>
                <a:spcPct val="0"/>
              </a:spcBef>
              <a:spcAft>
                <a:spcPct val="0"/>
              </a:spcAft>
              <a:defRPr sz="2800">
                <a:solidFill>
                  <a:schemeClr val="tx1"/>
                </a:solidFill>
                <a:latin typeface="Century Gothic" pitchFamily="34" charset="0"/>
                <a:cs typeface="Arial" charset="0"/>
              </a:defRPr>
            </a:lvl7pPr>
            <a:lvl8pPr marL="3429000" indent="-228600" eaLnBrk="0" fontAlgn="base" hangingPunct="0">
              <a:spcBef>
                <a:spcPct val="0"/>
              </a:spcBef>
              <a:spcAft>
                <a:spcPct val="0"/>
              </a:spcAft>
              <a:defRPr sz="2800">
                <a:solidFill>
                  <a:schemeClr val="tx1"/>
                </a:solidFill>
                <a:latin typeface="Century Gothic" pitchFamily="34" charset="0"/>
                <a:cs typeface="Arial" charset="0"/>
              </a:defRPr>
            </a:lvl8pPr>
            <a:lvl9pPr marL="3886200" indent="-228600" eaLnBrk="0" fontAlgn="base" hangingPunct="0">
              <a:spcBef>
                <a:spcPct val="0"/>
              </a:spcBef>
              <a:spcAft>
                <a:spcPct val="0"/>
              </a:spcAft>
              <a:defRPr sz="2800">
                <a:solidFill>
                  <a:schemeClr val="tx1"/>
                </a:solidFill>
                <a:latin typeface="Century Gothic" pitchFamily="34" charset="0"/>
                <a:cs typeface="Arial" charset="0"/>
              </a:defRPr>
            </a:lvl9pPr>
          </a:lstStyle>
          <a:p>
            <a:pPr algn="ctr" eaLnBrk="1" hangingPunct="1">
              <a:defRPr/>
            </a:pPr>
            <a:r>
              <a:rPr lang="en-AU" sz="900" kern="0" dirty="0">
                <a:latin typeface="Century Gothic"/>
                <a:ea typeface="ＭＳ Ｐゴシック" pitchFamily="2" charset="-128"/>
              </a:rPr>
              <a:t>Source: Q33 How likely are you to purchase Nike products?</a:t>
            </a:r>
          </a:p>
        </p:txBody>
      </p:sp>
      <p:sp>
        <p:nvSpPr>
          <p:cNvPr id="3" name="TextBox 2">
            <a:extLst>
              <a:ext uri="{FF2B5EF4-FFF2-40B4-BE49-F238E27FC236}">
                <a16:creationId xmlns:a16="http://schemas.microsoft.com/office/drawing/2014/main" id="{70A474CF-756C-4808-9852-319A65854267}"/>
              </a:ext>
            </a:extLst>
          </p:cNvPr>
          <p:cNvSpPr txBox="1"/>
          <p:nvPr/>
        </p:nvSpPr>
        <p:spPr>
          <a:xfrm>
            <a:off x="2442000" y="6456832"/>
            <a:ext cx="7308000" cy="230833"/>
          </a:xfrm>
          <a:prstGeom prst="rect">
            <a:avLst/>
          </a:prstGeom>
          <a:noFill/>
        </p:spPr>
        <p:txBody>
          <a:bodyPr wrap="square" rtlCol="0">
            <a:noAutofit/>
          </a:bodyPr>
          <a:lstStyle/>
          <a:p>
            <a:pPr lvl="0" algn="ctr">
              <a:defRPr/>
            </a:pPr>
            <a:r>
              <a:rPr lang="en-AU" sz="900" dirty="0"/>
              <a:t>You Can’t Stop Us </a:t>
            </a:r>
            <a:r>
              <a:rPr lang="en-AU" sz="900" i="1" dirty="0"/>
              <a:t>(n</a:t>
            </a:r>
            <a:r>
              <a:rPr lang="en-AU" sz="900" dirty="0"/>
              <a:t>=158)</a:t>
            </a:r>
          </a:p>
        </p:txBody>
      </p:sp>
      <p:sp>
        <p:nvSpPr>
          <p:cNvPr id="5" name="Slide Number Placeholder 32">
            <a:extLst>
              <a:ext uri="{FF2B5EF4-FFF2-40B4-BE49-F238E27FC236}">
                <a16:creationId xmlns:a16="http://schemas.microsoft.com/office/drawing/2014/main" id="{EEC1614C-AEBD-47E7-B402-1786E3B3D679}"/>
              </a:ext>
            </a:extLst>
          </p:cNvPr>
          <p:cNvSpPr txBox="1">
            <a:spLocks/>
          </p:cNvSpPr>
          <p:nvPr/>
        </p:nvSpPr>
        <p:spPr>
          <a:xfrm>
            <a:off x="8364792" y="6281538"/>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36A07F-1864-4503-AB4B-AEADCDE171ED}" type="slidenum">
              <a:rPr lang="en-AU" sz="1200" smtClean="0">
                <a:solidFill>
                  <a:schemeClr val="bg1">
                    <a:lumMod val="50000"/>
                  </a:schemeClr>
                </a:solidFill>
              </a:rPr>
              <a:pPr algn="r"/>
              <a:t>17</a:t>
            </a:fld>
            <a:endParaRPr lang="en-AU" sz="1200" dirty="0">
              <a:solidFill>
                <a:schemeClr val="bg1">
                  <a:lumMod val="50000"/>
                </a:schemeClr>
              </a:solidFill>
            </a:endParaRPr>
          </a:p>
        </p:txBody>
      </p:sp>
    </p:spTree>
    <p:extLst>
      <p:ext uri="{BB962C8B-B14F-4D97-AF65-F5344CB8AC3E}">
        <p14:creationId xmlns:p14="http://schemas.microsoft.com/office/powerpoint/2010/main" val="1922385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able 27">
            <a:extLst>
              <a:ext uri="{FF2B5EF4-FFF2-40B4-BE49-F238E27FC236}">
                <a16:creationId xmlns:a16="http://schemas.microsoft.com/office/drawing/2014/main" id="{208ED60A-BBB9-4BB0-84E8-60777E2EE242}"/>
              </a:ext>
            </a:extLst>
          </p:cNvPr>
          <p:cNvGraphicFramePr>
            <a:graphicFrameLocks noGrp="1"/>
          </p:cNvGraphicFramePr>
          <p:nvPr>
            <p:extLst>
              <p:ext uri="{D42A27DB-BD31-4B8C-83A1-F6EECF244321}">
                <p14:modId xmlns:p14="http://schemas.microsoft.com/office/powerpoint/2010/main" val="2520131609"/>
              </p:ext>
            </p:extLst>
          </p:nvPr>
        </p:nvGraphicFramePr>
        <p:xfrm>
          <a:off x="234854" y="1880337"/>
          <a:ext cx="4137520" cy="2607900"/>
        </p:xfrm>
        <a:graphic>
          <a:graphicData uri="http://schemas.openxmlformats.org/drawingml/2006/table">
            <a:tbl>
              <a:tblPr firstRow="1" firstCol="1" bandRow="1">
                <a:tableStyleId>{2D5ABB26-0587-4C30-8999-92F81FD0307C}</a:tableStyleId>
              </a:tblPr>
              <a:tblGrid>
                <a:gridCol w="2795281">
                  <a:extLst>
                    <a:ext uri="{9D8B030D-6E8A-4147-A177-3AD203B41FA5}">
                      <a16:colId xmlns:a16="http://schemas.microsoft.com/office/drawing/2014/main" val="20000"/>
                    </a:ext>
                  </a:extLst>
                </a:gridCol>
                <a:gridCol w="1342239">
                  <a:extLst>
                    <a:ext uri="{9D8B030D-6E8A-4147-A177-3AD203B41FA5}">
                      <a16:colId xmlns:a16="http://schemas.microsoft.com/office/drawing/2014/main" val="3628010409"/>
                    </a:ext>
                  </a:extLst>
                </a:gridCol>
              </a:tblGrid>
              <a:tr h="521580">
                <a:tc>
                  <a:txBody>
                    <a:bodyPr/>
                    <a:lstStyle/>
                    <a:p>
                      <a:pPr algn="l">
                        <a:spcAft>
                          <a:spcPts val="0"/>
                        </a:spcAft>
                      </a:pPr>
                      <a:endParaRPr lang="en-AU" sz="1000" b="1" dirty="0">
                        <a:solidFill>
                          <a:srgbClr val="8BCFE3"/>
                        </a:solidFill>
                        <a:effectLst/>
                        <a:latin typeface="+mj-lt"/>
                        <a:ea typeface="Times New Roman"/>
                      </a:endParaRPr>
                    </a:p>
                  </a:txBody>
                  <a:tcPr marL="68580" marR="68580" marT="0" marB="0" anchor="ctr">
                    <a:lnL>
                      <a:noFill/>
                    </a:lnL>
                    <a:lnR w="12700" cap="flat" cmpd="sng" algn="ctr">
                      <a:noFill/>
                      <a:prstDash val="sysDot"/>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b"/>
                      <a:r>
                        <a:rPr lang="en-AU" sz="1400" b="1" i="0" u="none" strike="noStrike" kern="1200" dirty="0">
                          <a:solidFill>
                            <a:schemeClr val="bg1"/>
                          </a:solidFill>
                          <a:effectLst/>
                          <a:latin typeface="+mn-lt"/>
                          <a:ea typeface="+mn-ea"/>
                          <a:cs typeface="+mn-cs"/>
                        </a:rPr>
                        <a:t>You Can’t Stop Us</a:t>
                      </a:r>
                    </a:p>
                  </a:txBody>
                  <a:tcPr marL="3600" marR="3600" marT="3600" marB="0" anchor="ctr">
                    <a:lnL w="12700" cap="flat" cmpd="sng" algn="ctr">
                      <a:noFill/>
                      <a:prstDash val="sysDot"/>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8BCFE3"/>
                    </a:solidFill>
                  </a:tcPr>
                </a:tc>
                <a:extLst>
                  <a:ext uri="{0D108BD9-81ED-4DB2-BD59-A6C34878D82A}">
                    <a16:rowId xmlns:a16="http://schemas.microsoft.com/office/drawing/2014/main" val="10000"/>
                  </a:ext>
                </a:extLst>
              </a:tr>
              <a:tr h="521580">
                <a:tc>
                  <a:txBody>
                    <a:bodyPr/>
                    <a:lstStyle/>
                    <a:p>
                      <a:pPr algn="r">
                        <a:spcAft>
                          <a:spcPts val="0"/>
                        </a:spcAft>
                      </a:pPr>
                      <a:r>
                        <a:rPr lang="en-AU" sz="1600" b="0" i="0" u="none" strike="noStrike" dirty="0">
                          <a:solidFill>
                            <a:schemeClr val="tx1"/>
                          </a:solidFill>
                          <a:effectLst/>
                          <a:latin typeface="Impact" panose="020B0806030902050204" pitchFamily="34" charset="0"/>
                        </a:rPr>
                        <a:t>Correct Brand Mentions</a:t>
                      </a:r>
                      <a:endParaRPr lang="en-AU" sz="1600" i="1" dirty="0">
                        <a:solidFill>
                          <a:schemeClr val="tx1"/>
                        </a:solidFill>
                        <a:effectLst/>
                        <a:latin typeface="+mj-lt"/>
                      </a:endParaRPr>
                    </a:p>
                  </a:txBody>
                  <a:tcPr marL="18000" marR="18000" marT="18000" marB="18000" anchor="ctr">
                    <a:lnR w="12700" cap="flat" cmpd="sng" algn="ctr">
                      <a:noFill/>
                      <a:prstDash val="sysDot"/>
                      <a:round/>
                      <a:headEnd type="none" w="med" len="med"/>
                      <a:tailEnd type="none" w="med" len="med"/>
                    </a:lnR>
                    <a:lnT>
                      <a:noFill/>
                    </a:lnT>
                    <a:noFill/>
                  </a:tcPr>
                </a:tc>
                <a:tc>
                  <a:txBody>
                    <a:bodyPr/>
                    <a:lstStyle/>
                    <a:p>
                      <a:pPr algn="ctr">
                        <a:spcAft>
                          <a:spcPts val="0"/>
                        </a:spcAft>
                      </a:pPr>
                      <a:r>
                        <a:rPr lang="en-AU" sz="2000" b="0" dirty="0">
                          <a:solidFill>
                            <a:schemeClr val="tx1"/>
                          </a:solidFill>
                          <a:effectLst/>
                          <a:latin typeface="Impact" panose="020B0806030902050204" pitchFamily="34" charset="0"/>
                          <a:ea typeface="Times New Roman"/>
                        </a:rPr>
                        <a:t>81%</a:t>
                      </a:r>
                    </a:p>
                  </a:txBody>
                  <a:tcPr marL="18000" marR="18000" marT="18000" marB="18000" anchor="ctr">
                    <a:lnL w="12700" cap="flat" cmpd="sng" algn="ctr">
                      <a:noFill/>
                      <a:prstDash val="sysDot"/>
                      <a:round/>
                      <a:headEnd type="none" w="med" len="med"/>
                      <a:tailEnd type="none" w="med" len="med"/>
                    </a:lnL>
                    <a:lnR>
                      <a:noFill/>
                    </a:lnR>
                    <a:lnT>
                      <a:noFill/>
                    </a:lnT>
                    <a:solidFill>
                      <a:srgbClr val="8BCFE3"/>
                    </a:solidFill>
                  </a:tcPr>
                </a:tc>
                <a:extLst>
                  <a:ext uri="{0D108BD9-81ED-4DB2-BD59-A6C34878D82A}">
                    <a16:rowId xmlns:a16="http://schemas.microsoft.com/office/drawing/2014/main" val="10001"/>
                  </a:ext>
                </a:extLst>
              </a:tr>
              <a:tr h="521580">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AU" sz="1100" b="0" i="0" u="none" strike="noStrike" kern="1200" dirty="0">
                          <a:solidFill>
                            <a:srgbClr val="000000"/>
                          </a:solidFill>
                          <a:effectLst/>
                          <a:latin typeface="+mn-lt"/>
                          <a:ea typeface="+mn-ea"/>
                          <a:cs typeface="+mn-cs"/>
                        </a:rPr>
                        <a:t>Nike</a:t>
                      </a:r>
                    </a:p>
                  </a:txBody>
                  <a:tcPr marL="9525" marR="9525" marT="9525" marB="0" anchor="ctr">
                    <a:lnR w="12700" cap="flat" cmpd="sng" algn="ctr">
                      <a:noFill/>
                      <a:prstDash val="sysDot"/>
                      <a:round/>
                      <a:headEnd type="none" w="med" len="med"/>
                      <a:tailEnd type="none" w="med" len="med"/>
                    </a:lnR>
                    <a:noFill/>
                  </a:tcPr>
                </a:tc>
                <a:tc>
                  <a:txBody>
                    <a:bodyPr/>
                    <a:lstStyle/>
                    <a:p>
                      <a:pPr algn="ctr">
                        <a:spcAft>
                          <a:spcPts val="0"/>
                        </a:spcAft>
                      </a:pPr>
                      <a:r>
                        <a:rPr lang="en-AU" sz="1600" b="0" dirty="0">
                          <a:solidFill>
                            <a:schemeClr val="bg1"/>
                          </a:solidFill>
                          <a:effectLst/>
                          <a:latin typeface="Impact" panose="020B0806030902050204" pitchFamily="34" charset="0"/>
                          <a:ea typeface="Times New Roman"/>
                        </a:rPr>
                        <a:t>81%</a:t>
                      </a:r>
                    </a:p>
                  </a:txBody>
                  <a:tcPr marL="18000" marR="18000" marT="18000" marB="18000" anchor="ctr">
                    <a:lnL w="12700" cap="flat" cmpd="sng" algn="ctr">
                      <a:noFill/>
                      <a:prstDash val="sysDot"/>
                      <a:round/>
                      <a:headEnd type="none" w="med" len="med"/>
                      <a:tailEnd type="none" w="med" len="med"/>
                    </a:lnL>
                    <a:lnR>
                      <a:noFill/>
                    </a:lnR>
                    <a:solidFill>
                      <a:srgbClr val="8BCFE3"/>
                    </a:solidFill>
                  </a:tcPr>
                </a:tc>
                <a:extLst>
                  <a:ext uri="{0D108BD9-81ED-4DB2-BD59-A6C34878D82A}">
                    <a16:rowId xmlns:a16="http://schemas.microsoft.com/office/drawing/2014/main" val="10002"/>
                  </a:ext>
                </a:extLst>
              </a:tr>
              <a:tr h="521580">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AU" sz="1100" b="0" i="0" u="none" strike="noStrike" kern="1200" dirty="0">
                          <a:solidFill>
                            <a:srgbClr val="000000"/>
                          </a:solidFill>
                          <a:effectLst/>
                          <a:latin typeface="+mn-lt"/>
                          <a:ea typeface="+mn-ea"/>
                          <a:cs typeface="+mn-cs"/>
                        </a:rPr>
                        <a:t>Other</a:t>
                      </a:r>
                    </a:p>
                  </a:txBody>
                  <a:tcPr marL="9525" marR="9525" marT="9525" marB="0" anchor="ctr">
                    <a:lnR w="12700" cap="flat" cmpd="sng" algn="ctr">
                      <a:noFill/>
                      <a:prstDash val="sysDot"/>
                      <a:round/>
                      <a:headEnd type="none" w="med" len="med"/>
                      <a:tailEnd type="none" w="med" len="med"/>
                    </a:lnR>
                    <a:noFill/>
                  </a:tcPr>
                </a:tc>
                <a:tc>
                  <a:txBody>
                    <a:bodyPr/>
                    <a:lstStyle/>
                    <a:p>
                      <a:pPr algn="ctr">
                        <a:spcAft>
                          <a:spcPts val="0"/>
                        </a:spcAft>
                      </a:pPr>
                      <a:r>
                        <a:rPr lang="en-AU" sz="1600" b="0" dirty="0">
                          <a:solidFill>
                            <a:schemeClr val="bg1"/>
                          </a:solidFill>
                          <a:effectLst/>
                          <a:latin typeface="Impact" panose="020B0806030902050204" pitchFamily="34" charset="0"/>
                          <a:ea typeface="Times New Roman"/>
                        </a:rPr>
                        <a:t>9%</a:t>
                      </a:r>
                    </a:p>
                  </a:txBody>
                  <a:tcPr marL="18000" marR="18000" marT="18000" marB="18000" anchor="ctr">
                    <a:lnL w="12700" cap="flat" cmpd="sng" algn="ctr">
                      <a:noFill/>
                      <a:prstDash val="sysDot"/>
                      <a:round/>
                      <a:headEnd type="none" w="med" len="med"/>
                      <a:tailEnd type="none" w="med" len="med"/>
                    </a:lnL>
                    <a:lnR>
                      <a:noFill/>
                    </a:lnR>
                    <a:solidFill>
                      <a:srgbClr val="8BCFE3"/>
                    </a:solidFill>
                  </a:tcPr>
                </a:tc>
                <a:extLst>
                  <a:ext uri="{0D108BD9-81ED-4DB2-BD59-A6C34878D82A}">
                    <a16:rowId xmlns:a16="http://schemas.microsoft.com/office/drawing/2014/main" val="2540141642"/>
                  </a:ext>
                </a:extLst>
              </a:tr>
              <a:tr h="521580">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AU" sz="1100" b="0" i="0" u="none" strike="noStrike" kern="1200" dirty="0">
                          <a:solidFill>
                            <a:srgbClr val="000000"/>
                          </a:solidFill>
                          <a:effectLst/>
                          <a:latin typeface="+mn-lt"/>
                          <a:ea typeface="+mn-ea"/>
                          <a:cs typeface="+mn-cs"/>
                        </a:rPr>
                        <a:t>Don’t know</a:t>
                      </a:r>
                    </a:p>
                  </a:txBody>
                  <a:tcPr marL="9525" marR="9525" marT="9525" marB="0" anchor="ctr">
                    <a:lnR w="12700" cap="flat" cmpd="sng" algn="ctr">
                      <a:noFill/>
                      <a:prstDash val="sysDot"/>
                      <a:round/>
                      <a:headEnd type="none" w="med" len="med"/>
                      <a:tailEnd type="none" w="med" len="med"/>
                    </a:lnR>
                    <a:noFill/>
                  </a:tcPr>
                </a:tc>
                <a:tc>
                  <a:txBody>
                    <a:bodyPr/>
                    <a:lstStyle/>
                    <a:p>
                      <a:pPr algn="ctr">
                        <a:spcAft>
                          <a:spcPts val="0"/>
                        </a:spcAft>
                      </a:pPr>
                      <a:r>
                        <a:rPr lang="en-AU" sz="1600" b="0" dirty="0">
                          <a:solidFill>
                            <a:schemeClr val="bg1"/>
                          </a:solidFill>
                          <a:effectLst/>
                          <a:latin typeface="Impact" panose="020B0806030902050204" pitchFamily="34" charset="0"/>
                          <a:ea typeface="Times New Roman"/>
                        </a:rPr>
                        <a:t>10%</a:t>
                      </a:r>
                    </a:p>
                  </a:txBody>
                  <a:tcPr marL="18000" marR="18000" marT="18000" marB="18000" anchor="ctr">
                    <a:lnL w="12700" cap="flat" cmpd="sng" algn="ctr">
                      <a:noFill/>
                      <a:prstDash val="sysDot"/>
                      <a:round/>
                      <a:headEnd type="none" w="med" len="med"/>
                      <a:tailEnd type="none" w="med" len="med"/>
                    </a:lnL>
                    <a:lnR>
                      <a:noFill/>
                    </a:lnR>
                    <a:solidFill>
                      <a:srgbClr val="8BCFE3"/>
                    </a:solidFill>
                  </a:tcPr>
                </a:tc>
                <a:extLst>
                  <a:ext uri="{0D108BD9-81ED-4DB2-BD59-A6C34878D82A}">
                    <a16:rowId xmlns:a16="http://schemas.microsoft.com/office/drawing/2014/main" val="1124510571"/>
                  </a:ext>
                </a:extLst>
              </a:tr>
            </a:tbl>
          </a:graphicData>
        </a:graphic>
      </p:graphicFrame>
      <p:sp>
        <p:nvSpPr>
          <p:cNvPr id="2" name="Text Placeholder 1">
            <a:extLst>
              <a:ext uri="{FF2B5EF4-FFF2-40B4-BE49-F238E27FC236}">
                <a16:creationId xmlns:a16="http://schemas.microsoft.com/office/drawing/2014/main" id="{30F6BC40-343F-43D6-83EC-9770C1471208}"/>
              </a:ext>
            </a:extLst>
          </p:cNvPr>
          <p:cNvSpPr>
            <a:spLocks noGrp="1"/>
          </p:cNvSpPr>
          <p:nvPr>
            <p:ph type="body" sz="quarter" idx="11"/>
          </p:nvPr>
        </p:nvSpPr>
        <p:spPr/>
        <p:txBody>
          <a:bodyPr/>
          <a:lstStyle/>
          <a:p>
            <a:r>
              <a:rPr lang="en-AU" dirty="0"/>
              <a:t>Brand </a:t>
            </a:r>
            <a:r>
              <a:rPr lang="en-AU" dirty="0">
                <a:solidFill>
                  <a:srgbClr val="97CDDE"/>
                </a:solidFill>
              </a:rPr>
              <a:t>Integration</a:t>
            </a:r>
          </a:p>
        </p:txBody>
      </p:sp>
      <p:sp>
        <p:nvSpPr>
          <p:cNvPr id="60" name="TextBox 59">
            <a:extLst>
              <a:ext uri="{FF2B5EF4-FFF2-40B4-BE49-F238E27FC236}">
                <a16:creationId xmlns:a16="http://schemas.microsoft.com/office/drawing/2014/main" id="{A5451F85-0A60-4919-803A-8BFFBFA49932}"/>
              </a:ext>
            </a:extLst>
          </p:cNvPr>
          <p:cNvSpPr txBox="1"/>
          <p:nvPr/>
        </p:nvSpPr>
        <p:spPr>
          <a:xfrm>
            <a:off x="327608" y="1675838"/>
            <a:ext cx="2454518" cy="400110"/>
          </a:xfrm>
          <a:prstGeom prst="rect">
            <a:avLst/>
          </a:prstGeom>
          <a:noFill/>
        </p:spPr>
        <p:txBody>
          <a:bodyPr wrap="square" rtlCol="0">
            <a:spAutoFit/>
          </a:bodyPr>
          <a:lstStyle/>
          <a:p>
            <a:pPr eaLnBrk="1" fontAlgn="auto" hangingPunct="1">
              <a:spcBef>
                <a:spcPts val="0"/>
              </a:spcBef>
              <a:spcAft>
                <a:spcPts val="0"/>
              </a:spcAft>
              <a:defRPr/>
            </a:pPr>
            <a:r>
              <a:rPr lang="en-US" sz="2000" dirty="0">
                <a:latin typeface="Impact" panose="020B0806030902050204" pitchFamily="34" charset="0"/>
              </a:rPr>
              <a:t>Prompted Branding</a:t>
            </a:r>
            <a:endParaRPr lang="en-AU" sz="2000" dirty="0">
              <a:latin typeface="Impact" panose="020B0806030902050204" pitchFamily="34" charset="0"/>
            </a:endParaRPr>
          </a:p>
        </p:txBody>
      </p:sp>
      <p:sp>
        <p:nvSpPr>
          <p:cNvPr id="43" name="TextBox 42">
            <a:extLst>
              <a:ext uri="{FF2B5EF4-FFF2-40B4-BE49-F238E27FC236}">
                <a16:creationId xmlns:a16="http://schemas.microsoft.com/office/drawing/2014/main" id="{284707CC-7ADF-42B6-B5A2-3D54705F3FCE}"/>
              </a:ext>
            </a:extLst>
          </p:cNvPr>
          <p:cNvSpPr txBox="1"/>
          <p:nvPr/>
        </p:nvSpPr>
        <p:spPr>
          <a:xfrm>
            <a:off x="6510490" y="1683401"/>
            <a:ext cx="2754883" cy="400110"/>
          </a:xfrm>
          <a:prstGeom prst="rect">
            <a:avLst/>
          </a:prstGeom>
          <a:noFill/>
        </p:spPr>
        <p:txBody>
          <a:bodyPr wrap="square" rtlCol="0">
            <a:spAutoFit/>
          </a:bodyPr>
          <a:lstStyle/>
          <a:p>
            <a:pPr eaLnBrk="1" fontAlgn="auto" hangingPunct="1">
              <a:spcBef>
                <a:spcPts val="0"/>
              </a:spcBef>
              <a:spcAft>
                <a:spcPts val="0"/>
              </a:spcAft>
              <a:defRPr/>
            </a:pPr>
            <a:r>
              <a:rPr lang="en-US" sz="2000" dirty="0">
                <a:latin typeface="Impact" panose="020B0806030902050204" pitchFamily="34" charset="0"/>
              </a:rPr>
              <a:t>Spontaneous Branding</a:t>
            </a:r>
            <a:endParaRPr lang="en-AU" sz="2000" dirty="0">
              <a:latin typeface="Impact" panose="020B0806030902050204" pitchFamily="34" charset="0"/>
            </a:endParaRPr>
          </a:p>
        </p:txBody>
      </p:sp>
      <p:sp>
        <p:nvSpPr>
          <p:cNvPr id="70" name="Oval 69">
            <a:extLst>
              <a:ext uri="{FF2B5EF4-FFF2-40B4-BE49-F238E27FC236}">
                <a16:creationId xmlns:a16="http://schemas.microsoft.com/office/drawing/2014/main" id="{19F078A7-EE3A-4F44-AD23-E17B4C73CEE7}"/>
              </a:ext>
            </a:extLst>
          </p:cNvPr>
          <p:cNvSpPr/>
          <p:nvPr/>
        </p:nvSpPr>
        <p:spPr bwMode="auto">
          <a:xfrm>
            <a:off x="8248707" y="2154574"/>
            <a:ext cx="1440000" cy="1440000"/>
          </a:xfrm>
          <a:prstGeom prst="ellipse">
            <a:avLst/>
          </a:prstGeom>
          <a:solidFill>
            <a:srgbClr val="8BCFE3"/>
          </a:solidFill>
          <a:ln w="9525" cap="flat" cmpd="sng" algn="ctr">
            <a:solidFill>
              <a:schemeClr val="bg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eaLnBrk="1" fontAlgn="auto" hangingPunct="1">
              <a:spcBef>
                <a:spcPts val="0"/>
              </a:spcBef>
              <a:spcAft>
                <a:spcPts val="0"/>
              </a:spcAft>
              <a:defRPr/>
            </a:pPr>
            <a:r>
              <a:rPr lang="en-AU" sz="2400" dirty="0">
                <a:solidFill>
                  <a:srgbClr val="FFFFFF"/>
                </a:solidFill>
                <a:latin typeface="Impact"/>
                <a:ea typeface="ＭＳ Ｐゴシック" pitchFamily="2" charset="-128"/>
              </a:rPr>
              <a:t>12% </a:t>
            </a:r>
          </a:p>
          <a:p>
            <a:pPr algn="ctr" eaLnBrk="1" fontAlgn="auto" hangingPunct="1">
              <a:spcBef>
                <a:spcPts val="0"/>
              </a:spcBef>
              <a:spcAft>
                <a:spcPts val="0"/>
              </a:spcAft>
              <a:defRPr/>
            </a:pPr>
            <a:r>
              <a:rPr lang="en-US" b="1" dirty="0">
                <a:solidFill>
                  <a:srgbClr val="FFFFFF"/>
                </a:solidFill>
                <a:latin typeface="Century Gothic"/>
                <a:ea typeface="ＭＳ Ｐゴシック" pitchFamily="2" charset="-128"/>
              </a:rPr>
              <a:t>Nike</a:t>
            </a:r>
            <a:endParaRPr lang="en-AU" sz="1400" dirty="0">
              <a:solidFill>
                <a:srgbClr val="FFFFFF"/>
              </a:solidFill>
              <a:latin typeface="Century Gothic"/>
              <a:ea typeface="ＭＳ Ｐゴシック" pitchFamily="2" charset="-128"/>
            </a:endParaRPr>
          </a:p>
        </p:txBody>
      </p:sp>
      <p:grpSp>
        <p:nvGrpSpPr>
          <p:cNvPr id="66" name="Group 65">
            <a:extLst>
              <a:ext uri="{FF2B5EF4-FFF2-40B4-BE49-F238E27FC236}">
                <a16:creationId xmlns:a16="http://schemas.microsoft.com/office/drawing/2014/main" id="{FEC5E3E8-014D-4929-A637-7107B7D9474C}"/>
              </a:ext>
            </a:extLst>
          </p:cNvPr>
          <p:cNvGrpSpPr/>
          <p:nvPr/>
        </p:nvGrpSpPr>
        <p:grpSpPr>
          <a:xfrm>
            <a:off x="9379251" y="2070479"/>
            <a:ext cx="854768" cy="704161"/>
            <a:chOff x="1161877" y="5361073"/>
            <a:chExt cx="914401" cy="837956"/>
          </a:xfrm>
          <a:solidFill>
            <a:srgbClr val="79E4F3"/>
          </a:solidFill>
        </p:grpSpPr>
        <p:sp>
          <p:nvSpPr>
            <p:cNvPr id="67" name="Oval 66">
              <a:extLst>
                <a:ext uri="{FF2B5EF4-FFF2-40B4-BE49-F238E27FC236}">
                  <a16:creationId xmlns:a16="http://schemas.microsoft.com/office/drawing/2014/main" id="{05DABCD7-EC9C-4FB4-A282-1BD19B848291}"/>
                </a:ext>
              </a:extLst>
            </p:cNvPr>
            <p:cNvSpPr/>
            <p:nvPr/>
          </p:nvSpPr>
          <p:spPr>
            <a:xfrm>
              <a:off x="1194212" y="5373357"/>
              <a:ext cx="847254" cy="825672"/>
            </a:xfrm>
            <a:prstGeom prst="ellipse">
              <a:avLst/>
            </a:prstGeom>
            <a:solidFill>
              <a:sysClr val="windowText" lastClr="000000">
                <a:lumMod val="65000"/>
                <a:lumOff val="35000"/>
              </a:sysClr>
            </a:solidFill>
            <a:ln w="25400" cap="flat" cmpd="sng" algn="ctr">
              <a:solidFill>
                <a:sysClr val="window" lastClr="FFFFFF"/>
              </a:solidFill>
              <a:prstDash val="solid"/>
            </a:ln>
            <a:effectLst/>
          </p:spPr>
          <p:txBody>
            <a:bodyPr rtlCol="0" anchor="ctr"/>
            <a:lstStyle/>
            <a:p>
              <a:pPr eaLnBrk="1" fontAlgn="auto" hangingPunct="1">
                <a:spcBef>
                  <a:spcPts val="0"/>
                </a:spcBef>
                <a:spcAft>
                  <a:spcPts val="0"/>
                </a:spcAft>
                <a:defRPr/>
              </a:pPr>
              <a:endParaRPr lang="en-AU" sz="1600" kern="0">
                <a:solidFill>
                  <a:srgbClr val="FFFFFF"/>
                </a:solidFill>
                <a:latin typeface="Century Gothic"/>
              </a:endParaRPr>
            </a:p>
          </p:txBody>
        </p:sp>
        <p:sp>
          <p:nvSpPr>
            <p:cNvPr id="68" name="TextBox 67">
              <a:extLst>
                <a:ext uri="{FF2B5EF4-FFF2-40B4-BE49-F238E27FC236}">
                  <a16:creationId xmlns:a16="http://schemas.microsoft.com/office/drawing/2014/main" id="{B6EA2055-ADA5-4D85-93B3-D5326EFCC310}"/>
                </a:ext>
              </a:extLst>
            </p:cNvPr>
            <p:cNvSpPr txBox="1"/>
            <p:nvPr/>
          </p:nvSpPr>
          <p:spPr>
            <a:xfrm>
              <a:off x="1161877" y="5361073"/>
              <a:ext cx="914401" cy="714199"/>
            </a:xfrm>
            <a:prstGeom prst="rect">
              <a:avLst/>
            </a:prstGeom>
            <a:noFill/>
          </p:spPr>
          <p:txBody>
            <a:bodyPr wrap="square" rtlCol="0">
              <a:spAutoFit/>
            </a:bodyPr>
            <a:lstStyle/>
            <a:p>
              <a:pPr algn="ctr" eaLnBrk="1" fontAlgn="auto" hangingPunct="1">
                <a:spcBef>
                  <a:spcPts val="0"/>
                </a:spcBef>
                <a:spcAft>
                  <a:spcPts val="0"/>
                </a:spcAft>
                <a:defRPr/>
              </a:pPr>
              <a:r>
                <a:rPr lang="en-AU" sz="1800" kern="0" dirty="0">
                  <a:solidFill>
                    <a:prstClr val="white"/>
                  </a:solidFill>
                  <a:latin typeface="Impact"/>
                  <a:ea typeface="ＭＳ Ｐゴシック" pitchFamily="2" charset="-128"/>
                </a:rPr>
                <a:t>30%+</a:t>
              </a:r>
              <a:r>
                <a:rPr lang="en-AU" sz="2400" kern="0" dirty="0">
                  <a:solidFill>
                    <a:prstClr val="white"/>
                  </a:solidFill>
                  <a:latin typeface="Impact"/>
                  <a:ea typeface="ＭＳ Ｐゴシック" pitchFamily="2" charset="-128"/>
                </a:rPr>
                <a:t> </a:t>
              </a:r>
              <a:r>
                <a:rPr lang="en-AU" sz="900" b="1" kern="0" dirty="0">
                  <a:solidFill>
                    <a:prstClr val="white"/>
                  </a:solidFill>
                  <a:ea typeface="ＭＳ Ｐゴシック" pitchFamily="2" charset="-128"/>
                </a:rPr>
                <a:t>Guideline</a:t>
              </a:r>
              <a:endParaRPr lang="en-AU" sz="1000" b="1" kern="0" dirty="0">
                <a:solidFill>
                  <a:prstClr val="white"/>
                </a:solidFill>
                <a:ea typeface="ＭＳ Ｐゴシック" pitchFamily="2" charset="-128"/>
              </a:endParaRPr>
            </a:p>
          </p:txBody>
        </p:sp>
      </p:grpSp>
      <p:sp>
        <p:nvSpPr>
          <p:cNvPr id="26" name="AutoShape 16">
            <a:extLst>
              <a:ext uri="{FF2B5EF4-FFF2-40B4-BE49-F238E27FC236}">
                <a16:creationId xmlns:a16="http://schemas.microsoft.com/office/drawing/2014/main" id="{9CC1A470-EEB7-4DB1-9695-96F8F08476A8}"/>
              </a:ext>
            </a:extLst>
          </p:cNvPr>
          <p:cNvSpPr>
            <a:spLocks noChangeArrowheads="1"/>
          </p:cNvSpPr>
          <p:nvPr/>
        </p:nvSpPr>
        <p:spPr bwMode="auto">
          <a:xfrm>
            <a:off x="8070797" y="3876998"/>
            <a:ext cx="1797698" cy="1331785"/>
          </a:xfrm>
          <a:prstGeom prst="wedgeRoundRectCallout">
            <a:avLst>
              <a:gd name="adj1" fmla="val -18552"/>
              <a:gd name="adj2" fmla="val -93369"/>
              <a:gd name="adj3" fmla="val 16667"/>
            </a:avLst>
          </a:prstGeom>
          <a:solidFill>
            <a:schemeClr val="bg1"/>
          </a:solidFill>
          <a:ln w="9525" algn="ctr">
            <a:solidFill>
              <a:schemeClr val="tx1"/>
            </a:solidFill>
            <a:prstDash val="solid"/>
            <a:miter lim="800000"/>
            <a:headEnd/>
            <a:tailEnd/>
          </a:ln>
          <a:effectLst/>
        </p:spPr>
        <p:txBody>
          <a:bodyPr lIns="0" tIns="0" rIns="0" bIns="0" anchor="ctr"/>
          <a:lstStyle>
            <a:defPPr>
              <a:defRPr lang="en-US"/>
            </a:defPPr>
            <a:lvl1pPr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1pPr>
            <a:lvl2pPr marL="4572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2pPr>
            <a:lvl3pPr marL="9144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3pPr>
            <a:lvl4pPr marL="13716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4pPr>
            <a:lvl5pPr marL="18288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5pPr>
            <a:lvl6pPr marL="2286000" algn="l" defTabSz="914400" rtl="0" eaLnBrk="1" latinLnBrk="0" hangingPunct="1">
              <a:defRPr sz="2800" kern="1200">
                <a:solidFill>
                  <a:schemeClr val="tx1"/>
                </a:solidFill>
                <a:latin typeface="Century Gothic" pitchFamily="34" charset="0"/>
                <a:ea typeface="ＭＳ Ｐゴシック" pitchFamily="2" charset="-128"/>
                <a:cs typeface="+mn-cs"/>
              </a:defRPr>
            </a:lvl6pPr>
            <a:lvl7pPr marL="2743200" algn="l" defTabSz="914400" rtl="0" eaLnBrk="1" latinLnBrk="0" hangingPunct="1">
              <a:defRPr sz="2800" kern="1200">
                <a:solidFill>
                  <a:schemeClr val="tx1"/>
                </a:solidFill>
                <a:latin typeface="Century Gothic" pitchFamily="34" charset="0"/>
                <a:ea typeface="ＭＳ Ｐゴシック" pitchFamily="2" charset="-128"/>
                <a:cs typeface="+mn-cs"/>
              </a:defRPr>
            </a:lvl7pPr>
            <a:lvl8pPr marL="3200400" algn="l" defTabSz="914400" rtl="0" eaLnBrk="1" latinLnBrk="0" hangingPunct="1">
              <a:defRPr sz="2800" kern="1200">
                <a:solidFill>
                  <a:schemeClr val="tx1"/>
                </a:solidFill>
                <a:latin typeface="Century Gothic" pitchFamily="34" charset="0"/>
                <a:ea typeface="ＭＳ Ｐゴシック" pitchFamily="2" charset="-128"/>
                <a:cs typeface="+mn-cs"/>
              </a:defRPr>
            </a:lvl8pPr>
            <a:lvl9pPr marL="3657600" algn="l" defTabSz="914400" rtl="0" eaLnBrk="1" latinLnBrk="0" hangingPunct="1">
              <a:defRPr sz="2800" kern="1200">
                <a:solidFill>
                  <a:schemeClr val="tx1"/>
                </a:solidFill>
                <a:latin typeface="Century Gothic" pitchFamily="34" charset="0"/>
                <a:ea typeface="ＭＳ Ｐゴシック" pitchFamily="2" charset="-128"/>
                <a:cs typeface="+mn-cs"/>
              </a:defRPr>
            </a:lvl9pPr>
          </a:lstStyle>
          <a:p>
            <a:pPr algn="ctr">
              <a:tabLst>
                <a:tab pos="1349375" algn="l"/>
              </a:tabLst>
            </a:pPr>
            <a:r>
              <a:rPr kumimoji="1" lang="en-AU" sz="1050" dirty="0">
                <a:solidFill>
                  <a:schemeClr val="tx1">
                    <a:lumMod val="75000"/>
                  </a:schemeClr>
                </a:solidFill>
              </a:rPr>
              <a:t>“Nike says sports can save society</a:t>
            </a:r>
            <a:r>
              <a:rPr kumimoji="1" lang="en-US" sz="1050" dirty="0">
                <a:solidFill>
                  <a:schemeClr val="tx1">
                    <a:lumMod val="75000"/>
                  </a:schemeClr>
                </a:solidFill>
              </a:rPr>
              <a:t>.”</a:t>
            </a:r>
            <a:endParaRPr kumimoji="1" lang="en-US" sz="900" dirty="0">
              <a:solidFill>
                <a:schemeClr val="tx1">
                  <a:lumMod val="75000"/>
                </a:schemeClr>
              </a:solidFill>
            </a:endParaRPr>
          </a:p>
        </p:txBody>
      </p:sp>
      <p:sp>
        <p:nvSpPr>
          <p:cNvPr id="30" name="AutoShape 16">
            <a:extLst>
              <a:ext uri="{FF2B5EF4-FFF2-40B4-BE49-F238E27FC236}">
                <a16:creationId xmlns:a16="http://schemas.microsoft.com/office/drawing/2014/main" id="{48B38DF2-FC94-4D9B-A2E5-C7A751DDA458}"/>
              </a:ext>
            </a:extLst>
          </p:cNvPr>
          <p:cNvSpPr>
            <a:spLocks noChangeArrowheads="1"/>
          </p:cNvSpPr>
          <p:nvPr/>
        </p:nvSpPr>
        <p:spPr bwMode="auto">
          <a:xfrm>
            <a:off x="10066470" y="3876998"/>
            <a:ext cx="1927409" cy="1331784"/>
          </a:xfrm>
          <a:prstGeom prst="wedgeRoundRectCallout">
            <a:avLst>
              <a:gd name="adj1" fmla="val -76027"/>
              <a:gd name="adj2" fmla="val -90857"/>
              <a:gd name="adj3" fmla="val 16667"/>
            </a:avLst>
          </a:prstGeom>
          <a:solidFill>
            <a:schemeClr val="bg1"/>
          </a:solidFill>
          <a:ln w="9525" algn="ctr">
            <a:solidFill>
              <a:schemeClr val="tx1"/>
            </a:solidFill>
            <a:prstDash val="solid"/>
            <a:miter lim="800000"/>
            <a:headEnd/>
            <a:tailEnd/>
          </a:ln>
          <a:effectLst/>
        </p:spPr>
        <p:txBody>
          <a:bodyPr lIns="0" tIns="0" rIns="0" bIns="0" anchor="ctr"/>
          <a:lstStyle>
            <a:defPPr>
              <a:defRPr lang="en-US"/>
            </a:defPPr>
            <a:lvl1pPr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1pPr>
            <a:lvl2pPr marL="4572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2pPr>
            <a:lvl3pPr marL="9144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3pPr>
            <a:lvl4pPr marL="13716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4pPr>
            <a:lvl5pPr marL="18288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5pPr>
            <a:lvl6pPr marL="2286000" algn="l" defTabSz="914400" rtl="0" eaLnBrk="1" latinLnBrk="0" hangingPunct="1">
              <a:defRPr sz="2800" kern="1200">
                <a:solidFill>
                  <a:schemeClr val="tx1"/>
                </a:solidFill>
                <a:latin typeface="Century Gothic" pitchFamily="34" charset="0"/>
                <a:ea typeface="ＭＳ Ｐゴシック" pitchFamily="2" charset="-128"/>
                <a:cs typeface="+mn-cs"/>
              </a:defRPr>
            </a:lvl6pPr>
            <a:lvl7pPr marL="2743200" algn="l" defTabSz="914400" rtl="0" eaLnBrk="1" latinLnBrk="0" hangingPunct="1">
              <a:defRPr sz="2800" kern="1200">
                <a:solidFill>
                  <a:schemeClr val="tx1"/>
                </a:solidFill>
                <a:latin typeface="Century Gothic" pitchFamily="34" charset="0"/>
                <a:ea typeface="ＭＳ Ｐゴシック" pitchFamily="2" charset="-128"/>
                <a:cs typeface="+mn-cs"/>
              </a:defRPr>
            </a:lvl7pPr>
            <a:lvl8pPr marL="3200400" algn="l" defTabSz="914400" rtl="0" eaLnBrk="1" latinLnBrk="0" hangingPunct="1">
              <a:defRPr sz="2800" kern="1200">
                <a:solidFill>
                  <a:schemeClr val="tx1"/>
                </a:solidFill>
                <a:latin typeface="Century Gothic" pitchFamily="34" charset="0"/>
                <a:ea typeface="ＭＳ Ｐゴシック" pitchFamily="2" charset="-128"/>
                <a:cs typeface="+mn-cs"/>
              </a:defRPr>
            </a:lvl8pPr>
            <a:lvl9pPr marL="3657600" algn="l" defTabSz="914400" rtl="0" eaLnBrk="1" latinLnBrk="0" hangingPunct="1">
              <a:defRPr sz="2800" kern="1200">
                <a:solidFill>
                  <a:schemeClr val="tx1"/>
                </a:solidFill>
                <a:latin typeface="Century Gothic" pitchFamily="34" charset="0"/>
                <a:ea typeface="ＭＳ Ｐゴシック" pitchFamily="2" charset="-128"/>
                <a:cs typeface="+mn-cs"/>
              </a:defRPr>
            </a:lvl9pPr>
          </a:lstStyle>
          <a:p>
            <a:pPr algn="ctr">
              <a:tabLst>
                <a:tab pos="1349375" algn="l"/>
              </a:tabLst>
            </a:pPr>
            <a:r>
              <a:rPr kumimoji="1" lang="en-AU" sz="1050" dirty="0">
                <a:solidFill>
                  <a:schemeClr val="tx1">
                    <a:lumMod val="75000"/>
                  </a:schemeClr>
                </a:solidFill>
              </a:rPr>
              <a:t>“Nike loves to put the best athletes in their videos</a:t>
            </a:r>
            <a:r>
              <a:rPr kumimoji="1" lang="en-US" sz="1050" dirty="0">
                <a:solidFill>
                  <a:schemeClr val="tx1">
                    <a:lumMod val="75000"/>
                  </a:schemeClr>
                </a:solidFill>
              </a:rPr>
              <a:t>.”</a:t>
            </a:r>
            <a:endParaRPr kumimoji="1" lang="en-US" sz="900" dirty="0">
              <a:solidFill>
                <a:schemeClr val="tx1">
                  <a:lumMod val="75000"/>
                </a:schemeClr>
              </a:solidFill>
            </a:endParaRPr>
          </a:p>
        </p:txBody>
      </p:sp>
      <p:sp>
        <p:nvSpPr>
          <p:cNvPr id="25" name="TextBox 24">
            <a:extLst>
              <a:ext uri="{FF2B5EF4-FFF2-40B4-BE49-F238E27FC236}">
                <a16:creationId xmlns:a16="http://schemas.microsoft.com/office/drawing/2014/main" id="{10609CCF-4B4B-41D4-A295-D6C88A70CAB8}"/>
              </a:ext>
            </a:extLst>
          </p:cNvPr>
          <p:cNvSpPr txBox="1"/>
          <p:nvPr/>
        </p:nvSpPr>
        <p:spPr>
          <a:xfrm>
            <a:off x="2125528" y="6167474"/>
            <a:ext cx="7940943" cy="371739"/>
          </a:xfrm>
          <a:prstGeom prst="rect">
            <a:avLst/>
          </a:prstGeom>
          <a:noFill/>
        </p:spPr>
        <p:txBody>
          <a:bodyPr wrap="square" rtlCol="0">
            <a:noAutofit/>
          </a:bodyPr>
          <a:lstStyle/>
          <a:p>
            <a:pPr algn="ctr">
              <a:defRPr/>
            </a:pPr>
            <a:r>
              <a:rPr lang="en-AU" sz="900" dirty="0">
                <a:solidFill>
                  <a:schemeClr val="tx1">
                    <a:lumMod val="75000"/>
                  </a:schemeClr>
                </a:solidFill>
              </a:rPr>
              <a:t>O2: What is the name of the brand being advertised?  (Prompted Branding)</a:t>
            </a:r>
          </a:p>
          <a:p>
            <a:pPr algn="ctr">
              <a:defRPr/>
            </a:pPr>
            <a:r>
              <a:rPr lang="en-AU" sz="900" dirty="0">
                <a:solidFill>
                  <a:schemeClr val="tx1">
                    <a:lumMod val="75000"/>
                  </a:schemeClr>
                </a:solidFill>
              </a:rPr>
              <a:t>O1: What thoughts, ideas &amp; feelings did you have when you watched this ad? (Spontaneous Branding)</a:t>
            </a:r>
          </a:p>
          <a:p>
            <a:pPr lvl="0" algn="ctr">
              <a:defRPr/>
            </a:pPr>
            <a:r>
              <a:rPr lang="en-AU" sz="900" dirty="0">
                <a:solidFill>
                  <a:schemeClr val="tx1">
                    <a:lumMod val="75000"/>
                  </a:schemeClr>
                </a:solidFill>
              </a:rPr>
              <a:t>You Can’t Stop Us </a:t>
            </a:r>
            <a:r>
              <a:rPr lang="en-AU" sz="900" i="1" dirty="0">
                <a:solidFill>
                  <a:schemeClr val="tx1">
                    <a:lumMod val="75000"/>
                  </a:schemeClr>
                </a:solidFill>
              </a:rPr>
              <a:t>(n=</a:t>
            </a:r>
            <a:r>
              <a:rPr lang="en-AU" sz="900" dirty="0">
                <a:solidFill>
                  <a:schemeClr val="tx1">
                    <a:lumMod val="75000"/>
                  </a:schemeClr>
                </a:solidFill>
              </a:rPr>
              <a:t>158</a:t>
            </a:r>
            <a:r>
              <a:rPr lang="en-AU" sz="900" i="1" dirty="0">
                <a:solidFill>
                  <a:schemeClr val="tx1">
                    <a:lumMod val="75000"/>
                  </a:schemeClr>
                </a:solidFill>
              </a:rPr>
              <a:t>)</a:t>
            </a:r>
          </a:p>
        </p:txBody>
      </p:sp>
      <p:grpSp>
        <p:nvGrpSpPr>
          <p:cNvPr id="31" name="Group 30">
            <a:extLst>
              <a:ext uri="{FF2B5EF4-FFF2-40B4-BE49-F238E27FC236}">
                <a16:creationId xmlns:a16="http://schemas.microsoft.com/office/drawing/2014/main" id="{92682994-8F8B-4AB0-8626-9C836FCC00D7}"/>
              </a:ext>
            </a:extLst>
          </p:cNvPr>
          <p:cNvGrpSpPr/>
          <p:nvPr/>
        </p:nvGrpSpPr>
        <p:grpSpPr>
          <a:xfrm>
            <a:off x="4164242" y="2311000"/>
            <a:ext cx="854768" cy="704160"/>
            <a:chOff x="1161877" y="5361074"/>
            <a:chExt cx="914401" cy="837955"/>
          </a:xfrm>
          <a:solidFill>
            <a:srgbClr val="79E4F3"/>
          </a:solidFill>
        </p:grpSpPr>
        <p:sp>
          <p:nvSpPr>
            <p:cNvPr id="36" name="Oval 35">
              <a:extLst>
                <a:ext uri="{FF2B5EF4-FFF2-40B4-BE49-F238E27FC236}">
                  <a16:creationId xmlns:a16="http://schemas.microsoft.com/office/drawing/2014/main" id="{4A5BF1D4-383E-4ADF-9BCB-D636AE62F587}"/>
                </a:ext>
              </a:extLst>
            </p:cNvPr>
            <p:cNvSpPr/>
            <p:nvPr/>
          </p:nvSpPr>
          <p:spPr>
            <a:xfrm>
              <a:off x="1194212" y="5373357"/>
              <a:ext cx="847254" cy="825672"/>
            </a:xfrm>
            <a:prstGeom prst="ellipse">
              <a:avLst/>
            </a:prstGeom>
            <a:solidFill>
              <a:sysClr val="windowText" lastClr="000000">
                <a:lumMod val="65000"/>
                <a:lumOff val="35000"/>
              </a:sysClr>
            </a:solidFill>
            <a:ln w="25400" cap="flat" cmpd="sng" algn="ctr">
              <a:solidFill>
                <a:sysClr val="window" lastClr="FFFFFF"/>
              </a:solidFill>
              <a:prstDash val="solid"/>
            </a:ln>
            <a:effectLst/>
          </p:spPr>
          <p:txBody>
            <a:bodyPr rtlCol="0" anchor="ctr"/>
            <a:lstStyle/>
            <a:p>
              <a:pPr eaLnBrk="1" fontAlgn="auto" hangingPunct="1">
                <a:spcBef>
                  <a:spcPts val="0"/>
                </a:spcBef>
                <a:spcAft>
                  <a:spcPts val="0"/>
                </a:spcAft>
                <a:defRPr/>
              </a:pPr>
              <a:endParaRPr lang="en-AU" sz="1600" kern="0">
                <a:solidFill>
                  <a:srgbClr val="FFFFFF"/>
                </a:solidFill>
                <a:latin typeface="Century Gothic"/>
              </a:endParaRPr>
            </a:p>
          </p:txBody>
        </p:sp>
        <p:sp>
          <p:nvSpPr>
            <p:cNvPr id="37" name="TextBox 36">
              <a:extLst>
                <a:ext uri="{FF2B5EF4-FFF2-40B4-BE49-F238E27FC236}">
                  <a16:creationId xmlns:a16="http://schemas.microsoft.com/office/drawing/2014/main" id="{D6E8B442-C56A-401E-A781-2D392BBA510B}"/>
                </a:ext>
              </a:extLst>
            </p:cNvPr>
            <p:cNvSpPr txBox="1"/>
            <p:nvPr/>
          </p:nvSpPr>
          <p:spPr>
            <a:xfrm>
              <a:off x="1161877" y="5361074"/>
              <a:ext cx="914401" cy="714199"/>
            </a:xfrm>
            <a:prstGeom prst="rect">
              <a:avLst/>
            </a:prstGeom>
            <a:noFill/>
          </p:spPr>
          <p:txBody>
            <a:bodyPr wrap="square" rtlCol="0">
              <a:spAutoFit/>
            </a:bodyPr>
            <a:lstStyle/>
            <a:p>
              <a:pPr algn="ctr" eaLnBrk="1" fontAlgn="auto" hangingPunct="1">
                <a:spcBef>
                  <a:spcPts val="0"/>
                </a:spcBef>
                <a:spcAft>
                  <a:spcPts val="0"/>
                </a:spcAft>
                <a:defRPr/>
              </a:pPr>
              <a:r>
                <a:rPr lang="en-AU" sz="1800" kern="0" dirty="0">
                  <a:solidFill>
                    <a:prstClr val="white"/>
                  </a:solidFill>
                  <a:latin typeface="Impact"/>
                  <a:ea typeface="ＭＳ Ｐゴシック" pitchFamily="2" charset="-128"/>
                </a:rPr>
                <a:t>95%</a:t>
              </a:r>
              <a:r>
                <a:rPr lang="en-AU" sz="2400" kern="0" dirty="0">
                  <a:solidFill>
                    <a:prstClr val="white"/>
                  </a:solidFill>
                  <a:latin typeface="Impact"/>
                  <a:ea typeface="ＭＳ Ｐゴシック" pitchFamily="2" charset="-128"/>
                </a:rPr>
                <a:t> </a:t>
              </a:r>
              <a:r>
                <a:rPr lang="en-AU" sz="900" b="1" kern="0" dirty="0">
                  <a:solidFill>
                    <a:prstClr val="white"/>
                  </a:solidFill>
                  <a:ea typeface="ＭＳ Ｐゴシック" pitchFamily="2" charset="-128"/>
                </a:rPr>
                <a:t>Benchmark</a:t>
              </a:r>
              <a:endParaRPr lang="en-AU" sz="1000" b="1" kern="0" dirty="0">
                <a:solidFill>
                  <a:prstClr val="white"/>
                </a:solidFill>
                <a:ea typeface="ＭＳ Ｐゴシック" pitchFamily="2" charset="-128"/>
              </a:endParaRPr>
            </a:p>
          </p:txBody>
        </p:sp>
      </p:grpSp>
      <p:sp>
        <p:nvSpPr>
          <p:cNvPr id="39" name="Text Placeholder 2">
            <a:extLst>
              <a:ext uri="{FF2B5EF4-FFF2-40B4-BE49-F238E27FC236}">
                <a16:creationId xmlns:a16="http://schemas.microsoft.com/office/drawing/2014/main" id="{F98D7CC9-6D2D-4BCE-9C8F-1954ED8678B7}"/>
              </a:ext>
            </a:extLst>
          </p:cNvPr>
          <p:cNvSpPr>
            <a:spLocks noGrp="1"/>
          </p:cNvSpPr>
          <p:nvPr>
            <p:ph type="body" sz="quarter" idx="12"/>
          </p:nvPr>
        </p:nvSpPr>
        <p:spPr>
          <a:xfrm>
            <a:off x="149523" y="568537"/>
            <a:ext cx="11771544" cy="692331"/>
          </a:xfrm>
        </p:spPr>
        <p:txBody>
          <a:bodyPr>
            <a:noAutofit/>
          </a:bodyPr>
          <a:lstStyle/>
          <a:p>
            <a:r>
              <a:rPr lang="en-AU" dirty="0">
                <a:solidFill>
                  <a:srgbClr val="262626"/>
                </a:solidFill>
              </a:rPr>
              <a:t>Just over 8 in 10 are able to correctly identify Nike as the advertising brand. It is possible that the complexity of the ad, unfamiliar editing style, the strong social justice storyline (not directly linked to Nike) and weak brand cues (only showing logo on uniforms, no written or verbal mention of brand name etc.) are driving the lower than benchmark prompted and spontaneous branding.</a:t>
            </a:r>
          </a:p>
        </p:txBody>
      </p:sp>
      <p:sp>
        <p:nvSpPr>
          <p:cNvPr id="29" name="AutoShape 16">
            <a:extLst>
              <a:ext uri="{FF2B5EF4-FFF2-40B4-BE49-F238E27FC236}">
                <a16:creationId xmlns:a16="http://schemas.microsoft.com/office/drawing/2014/main" id="{B5DCD1CF-9A47-486C-A444-E22F8AE9466B}"/>
              </a:ext>
            </a:extLst>
          </p:cNvPr>
          <p:cNvSpPr>
            <a:spLocks noChangeArrowheads="1"/>
          </p:cNvSpPr>
          <p:nvPr/>
        </p:nvSpPr>
        <p:spPr bwMode="auto">
          <a:xfrm>
            <a:off x="6096000" y="3876997"/>
            <a:ext cx="1797698" cy="1331783"/>
          </a:xfrm>
          <a:prstGeom prst="wedgeRoundRectCallout">
            <a:avLst>
              <a:gd name="adj1" fmla="val 54342"/>
              <a:gd name="adj2" fmla="val -90539"/>
              <a:gd name="adj3" fmla="val 16667"/>
            </a:avLst>
          </a:prstGeom>
          <a:solidFill>
            <a:schemeClr val="bg1"/>
          </a:solidFill>
          <a:ln w="9525" algn="ctr">
            <a:solidFill>
              <a:schemeClr val="tx1"/>
            </a:solidFill>
            <a:prstDash val="solid"/>
            <a:miter lim="800000"/>
            <a:headEnd/>
            <a:tailEnd/>
          </a:ln>
          <a:effectLst/>
        </p:spPr>
        <p:txBody>
          <a:bodyPr lIns="0" tIns="0" rIns="0" bIns="0" anchor="ctr"/>
          <a:lstStyle>
            <a:defPPr>
              <a:defRPr lang="en-US"/>
            </a:defPPr>
            <a:lvl1pPr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1pPr>
            <a:lvl2pPr marL="4572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2pPr>
            <a:lvl3pPr marL="9144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3pPr>
            <a:lvl4pPr marL="13716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4pPr>
            <a:lvl5pPr marL="18288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5pPr>
            <a:lvl6pPr marL="2286000" algn="l" defTabSz="914400" rtl="0" eaLnBrk="1" latinLnBrk="0" hangingPunct="1">
              <a:defRPr sz="2800" kern="1200">
                <a:solidFill>
                  <a:schemeClr val="tx1"/>
                </a:solidFill>
                <a:latin typeface="Century Gothic" pitchFamily="34" charset="0"/>
                <a:ea typeface="ＭＳ Ｐゴシック" pitchFamily="2" charset="-128"/>
                <a:cs typeface="+mn-cs"/>
              </a:defRPr>
            </a:lvl6pPr>
            <a:lvl7pPr marL="2743200" algn="l" defTabSz="914400" rtl="0" eaLnBrk="1" latinLnBrk="0" hangingPunct="1">
              <a:defRPr sz="2800" kern="1200">
                <a:solidFill>
                  <a:schemeClr val="tx1"/>
                </a:solidFill>
                <a:latin typeface="Century Gothic" pitchFamily="34" charset="0"/>
                <a:ea typeface="ＭＳ Ｐゴシック" pitchFamily="2" charset="-128"/>
                <a:cs typeface="+mn-cs"/>
              </a:defRPr>
            </a:lvl7pPr>
            <a:lvl8pPr marL="3200400" algn="l" defTabSz="914400" rtl="0" eaLnBrk="1" latinLnBrk="0" hangingPunct="1">
              <a:defRPr sz="2800" kern="1200">
                <a:solidFill>
                  <a:schemeClr val="tx1"/>
                </a:solidFill>
                <a:latin typeface="Century Gothic" pitchFamily="34" charset="0"/>
                <a:ea typeface="ＭＳ Ｐゴシック" pitchFamily="2" charset="-128"/>
                <a:cs typeface="+mn-cs"/>
              </a:defRPr>
            </a:lvl8pPr>
            <a:lvl9pPr marL="3657600" algn="l" defTabSz="914400" rtl="0" eaLnBrk="1" latinLnBrk="0" hangingPunct="1">
              <a:defRPr sz="2800" kern="1200">
                <a:solidFill>
                  <a:schemeClr val="tx1"/>
                </a:solidFill>
                <a:latin typeface="Century Gothic" pitchFamily="34" charset="0"/>
                <a:ea typeface="ＭＳ Ｐゴシック" pitchFamily="2" charset="-128"/>
                <a:cs typeface="+mn-cs"/>
              </a:defRPr>
            </a:lvl9pPr>
          </a:lstStyle>
          <a:p>
            <a:pPr algn="ctr">
              <a:tabLst>
                <a:tab pos="1349375" algn="l"/>
              </a:tabLst>
            </a:pPr>
            <a:r>
              <a:rPr kumimoji="1" lang="en-AU" sz="1050" dirty="0">
                <a:solidFill>
                  <a:schemeClr val="tx1">
                    <a:lumMod val="75000"/>
                  </a:schemeClr>
                </a:solidFill>
              </a:rPr>
              <a:t>“An inspirational ad about sports that it sponsored by Nike</a:t>
            </a:r>
            <a:r>
              <a:rPr kumimoji="1" lang="en-US" sz="1050" dirty="0">
                <a:solidFill>
                  <a:schemeClr val="tx1">
                    <a:lumMod val="75000"/>
                  </a:schemeClr>
                </a:solidFill>
              </a:rPr>
              <a:t>.”</a:t>
            </a:r>
            <a:endParaRPr kumimoji="1" lang="en-US" sz="900" dirty="0">
              <a:solidFill>
                <a:schemeClr val="tx1">
                  <a:lumMod val="75000"/>
                </a:schemeClr>
              </a:solidFill>
            </a:endParaRPr>
          </a:p>
        </p:txBody>
      </p:sp>
      <p:sp>
        <p:nvSpPr>
          <p:cNvPr id="4" name="Slide Number Placeholder 32">
            <a:extLst>
              <a:ext uri="{FF2B5EF4-FFF2-40B4-BE49-F238E27FC236}">
                <a16:creationId xmlns:a16="http://schemas.microsoft.com/office/drawing/2014/main" id="{F0F8B326-4F7C-4D8B-BE55-74C3B7330EB2}"/>
              </a:ext>
            </a:extLst>
          </p:cNvPr>
          <p:cNvSpPr txBox="1">
            <a:spLocks/>
          </p:cNvSpPr>
          <p:nvPr/>
        </p:nvSpPr>
        <p:spPr>
          <a:xfrm>
            <a:off x="8364792" y="6281538"/>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36A07F-1864-4503-AB4B-AEADCDE171ED}" type="slidenum">
              <a:rPr lang="en-AU" sz="1200" smtClean="0">
                <a:solidFill>
                  <a:schemeClr val="bg1">
                    <a:lumMod val="50000"/>
                  </a:schemeClr>
                </a:solidFill>
              </a:rPr>
              <a:pPr algn="r"/>
              <a:t>18</a:t>
            </a:fld>
            <a:endParaRPr lang="en-AU" sz="1200" dirty="0">
              <a:solidFill>
                <a:schemeClr val="bg1">
                  <a:lumMod val="50000"/>
                </a:schemeClr>
              </a:solidFill>
            </a:endParaRPr>
          </a:p>
        </p:txBody>
      </p:sp>
      <p:pic>
        <p:nvPicPr>
          <p:cNvPr id="3" name="Picture 2">
            <a:extLst>
              <a:ext uri="{FF2B5EF4-FFF2-40B4-BE49-F238E27FC236}">
                <a16:creationId xmlns:a16="http://schemas.microsoft.com/office/drawing/2014/main" id="{ABCEE594-CB73-4B5B-92C7-F4C9C3D67F81}"/>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0" y="3733278"/>
            <a:ext cx="4834547" cy="3139712"/>
          </a:xfrm>
          <a:prstGeom prst="rect">
            <a:avLst/>
          </a:prstGeom>
        </p:spPr>
      </p:pic>
    </p:spTree>
    <p:extLst>
      <p:ext uri="{BB962C8B-B14F-4D97-AF65-F5344CB8AC3E}">
        <p14:creationId xmlns:p14="http://schemas.microsoft.com/office/powerpoint/2010/main" val="118672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94B3F24-A77B-4F74-ADBC-467DFE8E6907}"/>
              </a:ext>
            </a:extLst>
          </p:cNvPr>
          <p:cNvSpPr>
            <a:spLocks noGrp="1"/>
          </p:cNvSpPr>
          <p:nvPr>
            <p:ph type="body" sz="quarter" idx="12"/>
          </p:nvPr>
        </p:nvSpPr>
        <p:spPr>
          <a:xfrm>
            <a:off x="153955" y="592493"/>
            <a:ext cx="11767112" cy="982307"/>
          </a:xfrm>
        </p:spPr>
        <p:txBody>
          <a:bodyPr>
            <a:normAutofit/>
          </a:bodyPr>
          <a:lstStyle/>
          <a:p>
            <a:r>
              <a:rPr lang="en-AU" b="1" dirty="0"/>
              <a:t>You Can’t Stop Us </a:t>
            </a:r>
            <a:r>
              <a:rPr lang="en-AU" dirty="0"/>
              <a:t>was found to be highly engaging, attracting attention through the use of high-profile athletes and inspirational music. However, people struggled to find the link to Nike, with some suggesting it could be an ad for anyone. Others felt it was more of an attempt to push a political agenda than advertise their brand.</a:t>
            </a:r>
          </a:p>
        </p:txBody>
      </p:sp>
      <p:sp>
        <p:nvSpPr>
          <p:cNvPr id="11" name="TextBox 10">
            <a:extLst>
              <a:ext uri="{FF2B5EF4-FFF2-40B4-BE49-F238E27FC236}">
                <a16:creationId xmlns:a16="http://schemas.microsoft.com/office/drawing/2014/main" id="{57F8743D-7DC7-4B57-91B1-04749AF1B49E}"/>
              </a:ext>
            </a:extLst>
          </p:cNvPr>
          <p:cNvSpPr txBox="1"/>
          <p:nvPr/>
        </p:nvSpPr>
        <p:spPr>
          <a:xfrm>
            <a:off x="329414" y="1786716"/>
            <a:ext cx="11431952" cy="323165"/>
          </a:xfrm>
          <a:prstGeom prst="rect">
            <a:avLst/>
          </a:prstGeom>
          <a:solidFill>
            <a:srgbClr val="8BCFE3"/>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AU" sz="1500" dirty="0">
                <a:solidFill>
                  <a:srgbClr val="FFFFFF"/>
                </a:solidFill>
                <a:latin typeface="Century Gothic" pitchFamily="34" charset="0"/>
              </a:rPr>
              <a:t>Wearout on the ad is low, meaning people are likely to continue to enjoy watching the ad</a:t>
            </a:r>
            <a:r>
              <a:rPr lang="en-AU" sz="1500" dirty="0">
                <a:solidFill>
                  <a:srgbClr val="FFFFFF"/>
                </a:solidFill>
              </a:rPr>
              <a:t>. </a:t>
            </a:r>
            <a:endParaRPr kumimoji="0" lang="en-AU" sz="1500" i="0" u="none" strike="noStrike" kern="1200" cap="none" spc="0" normalizeH="0" baseline="0" noProof="0" dirty="0">
              <a:ln>
                <a:noFill/>
              </a:ln>
              <a:solidFill>
                <a:srgbClr val="FFFFFF"/>
              </a:solidFill>
              <a:effectLst/>
              <a:uLnTx/>
              <a:uFillTx/>
              <a:latin typeface="Century Gothic" pitchFamily="34" charset="0"/>
              <a:ea typeface="+mn-ea"/>
              <a:cs typeface="+mn-cs"/>
            </a:endParaRPr>
          </a:p>
        </p:txBody>
      </p:sp>
      <p:sp>
        <p:nvSpPr>
          <p:cNvPr id="14" name="TextBox 13">
            <a:extLst>
              <a:ext uri="{FF2B5EF4-FFF2-40B4-BE49-F238E27FC236}">
                <a16:creationId xmlns:a16="http://schemas.microsoft.com/office/drawing/2014/main" id="{BD8CD54B-2B7B-472D-BBC8-DA5216E05D03}"/>
              </a:ext>
            </a:extLst>
          </p:cNvPr>
          <p:cNvSpPr txBox="1"/>
          <p:nvPr/>
        </p:nvSpPr>
        <p:spPr>
          <a:xfrm>
            <a:off x="149523" y="1353317"/>
            <a:ext cx="12202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8BCFE3"/>
                </a:solidFill>
                <a:effectLst/>
                <a:uLnTx/>
                <a:uFillTx/>
                <a:latin typeface="Impact" panose="020B0806030902050204" pitchFamily="34" charset="0"/>
                <a:ea typeface="+mn-ea"/>
                <a:cs typeface="+mn-cs"/>
              </a:rPr>
              <a:t>Strengths</a:t>
            </a:r>
          </a:p>
        </p:txBody>
      </p:sp>
      <p:sp>
        <p:nvSpPr>
          <p:cNvPr id="15" name="TextBox 14">
            <a:extLst>
              <a:ext uri="{FF2B5EF4-FFF2-40B4-BE49-F238E27FC236}">
                <a16:creationId xmlns:a16="http://schemas.microsoft.com/office/drawing/2014/main" id="{CDEA03AB-6716-43C4-9230-F0322ADE0E0E}"/>
              </a:ext>
            </a:extLst>
          </p:cNvPr>
          <p:cNvSpPr txBox="1"/>
          <p:nvPr/>
        </p:nvSpPr>
        <p:spPr>
          <a:xfrm>
            <a:off x="149523" y="3906967"/>
            <a:ext cx="14920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4D4D4D"/>
                </a:solidFill>
                <a:effectLst/>
                <a:uLnTx/>
                <a:uFillTx/>
                <a:latin typeface="Impact" panose="020B0806030902050204" pitchFamily="34" charset="0"/>
                <a:ea typeface="+mn-ea"/>
                <a:cs typeface="+mn-cs"/>
              </a:rPr>
              <a:t>Opportunities</a:t>
            </a:r>
          </a:p>
        </p:txBody>
      </p:sp>
      <p:sp>
        <p:nvSpPr>
          <p:cNvPr id="20" name="TextBox 19">
            <a:extLst>
              <a:ext uri="{FF2B5EF4-FFF2-40B4-BE49-F238E27FC236}">
                <a16:creationId xmlns:a16="http://schemas.microsoft.com/office/drawing/2014/main" id="{416A4E52-36C3-4D0B-92D3-ACE3E37C090A}"/>
              </a:ext>
            </a:extLst>
          </p:cNvPr>
          <p:cNvSpPr txBox="1"/>
          <p:nvPr/>
        </p:nvSpPr>
        <p:spPr>
          <a:xfrm>
            <a:off x="329414" y="2346518"/>
            <a:ext cx="11490623" cy="553998"/>
          </a:xfrm>
          <a:prstGeom prst="rect">
            <a:avLst/>
          </a:prstGeom>
          <a:solidFill>
            <a:schemeClr val="accent1">
              <a:lumMod val="75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500" b="0" i="0" u="none" strike="noStrike" kern="1200" cap="none" spc="0" normalizeH="0" baseline="0" noProof="0" dirty="0">
                <a:ln>
                  <a:noFill/>
                </a:ln>
                <a:solidFill>
                  <a:srgbClr val="FFFFFF"/>
                </a:solidFill>
                <a:effectLst/>
                <a:uLnTx/>
                <a:uFillTx/>
                <a:latin typeface="Century Gothic" pitchFamily="34" charset="0"/>
                <a:ea typeface="+mn-ea"/>
                <a:cs typeface="+mn-cs"/>
              </a:rPr>
              <a:t>The combination of the use of high-profile athletes and everyday Americans made the ad highly relatable – people were given a sense of inclusion and unity, which fits with the main messaging.</a:t>
            </a:r>
          </a:p>
        </p:txBody>
      </p:sp>
      <p:sp>
        <p:nvSpPr>
          <p:cNvPr id="6" name="Text Placeholder 5">
            <a:extLst>
              <a:ext uri="{FF2B5EF4-FFF2-40B4-BE49-F238E27FC236}">
                <a16:creationId xmlns:a16="http://schemas.microsoft.com/office/drawing/2014/main" id="{52054860-09B0-4790-959F-B0D603E86147}"/>
              </a:ext>
            </a:extLst>
          </p:cNvPr>
          <p:cNvSpPr>
            <a:spLocks noGrp="1"/>
          </p:cNvSpPr>
          <p:nvPr>
            <p:ph type="body" sz="quarter" idx="11"/>
          </p:nvPr>
        </p:nvSpPr>
        <p:spPr>
          <a:xfrm>
            <a:off x="149523" y="69009"/>
            <a:ext cx="11771544" cy="523483"/>
          </a:xfrm>
        </p:spPr>
        <p:txBody>
          <a:bodyPr>
            <a:normAutofit lnSpcReduction="10000"/>
          </a:bodyPr>
          <a:lstStyle/>
          <a:p>
            <a:r>
              <a:rPr lang="en-AU" dirty="0"/>
              <a:t>Summary</a:t>
            </a:r>
          </a:p>
        </p:txBody>
      </p:sp>
      <p:sp>
        <p:nvSpPr>
          <p:cNvPr id="13" name="TextBox 12">
            <a:extLst>
              <a:ext uri="{FF2B5EF4-FFF2-40B4-BE49-F238E27FC236}">
                <a16:creationId xmlns:a16="http://schemas.microsoft.com/office/drawing/2014/main" id="{9E850C8C-CC5C-4E41-AECC-5D0BB2C3558C}"/>
              </a:ext>
            </a:extLst>
          </p:cNvPr>
          <p:cNvSpPr txBox="1"/>
          <p:nvPr/>
        </p:nvSpPr>
        <p:spPr>
          <a:xfrm>
            <a:off x="300079" y="3176169"/>
            <a:ext cx="11490622" cy="553998"/>
          </a:xfrm>
          <a:prstGeom prst="rect">
            <a:avLst/>
          </a:prstGeom>
          <a:solidFill>
            <a:srgbClr val="47ACB7"/>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AU" sz="1500" dirty="0">
                <a:solidFill>
                  <a:srgbClr val="FFFFFF"/>
                </a:solidFill>
                <a:latin typeface="Century Gothic" pitchFamily="34" charset="0"/>
              </a:rPr>
              <a:t>The creative editing style was well received by the audience, adding a point of difference to an ad concept that had been used before.  </a:t>
            </a:r>
            <a:endParaRPr kumimoji="0" lang="en-AU" sz="1500" b="0" i="0" u="none" strike="noStrike" kern="1200" cap="none" spc="0" normalizeH="0" baseline="0" noProof="0" dirty="0">
              <a:ln>
                <a:noFill/>
              </a:ln>
              <a:solidFill>
                <a:srgbClr val="FFFFFF"/>
              </a:solidFill>
              <a:effectLst/>
              <a:uLnTx/>
              <a:uFillTx/>
              <a:latin typeface="Century Gothic" pitchFamily="34" charset="0"/>
              <a:ea typeface="+mn-ea"/>
              <a:cs typeface="+mn-cs"/>
            </a:endParaRPr>
          </a:p>
        </p:txBody>
      </p:sp>
      <p:sp>
        <p:nvSpPr>
          <p:cNvPr id="21" name="TextBox 20">
            <a:extLst>
              <a:ext uri="{FF2B5EF4-FFF2-40B4-BE49-F238E27FC236}">
                <a16:creationId xmlns:a16="http://schemas.microsoft.com/office/drawing/2014/main" id="{39F1619C-9B6B-4166-9225-53E2DE52937D}"/>
              </a:ext>
            </a:extLst>
          </p:cNvPr>
          <p:cNvSpPr txBox="1"/>
          <p:nvPr/>
        </p:nvSpPr>
        <p:spPr>
          <a:xfrm>
            <a:off x="462646" y="4319971"/>
            <a:ext cx="7455777" cy="784830"/>
          </a:xfrm>
          <a:prstGeom prst="rect">
            <a:avLst/>
          </a:prstGeom>
          <a:solidFill>
            <a:srgbClr val="7F7F7F"/>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AU" sz="1500" dirty="0">
                <a:solidFill>
                  <a:schemeClr val="bg1"/>
                </a:solidFill>
              </a:rPr>
              <a:t>Branding was low, with some respondents thinking the ad was an attempt to tackle social issues rather than an advertisement for Nike. This gives scope for including a stronger link to Nike and its products.</a:t>
            </a:r>
            <a:endParaRPr kumimoji="0" lang="en-AU" sz="1500" b="0" i="0" u="none" strike="noStrike" kern="1200" cap="none" spc="0" normalizeH="0" baseline="0" noProof="0" dirty="0">
              <a:ln>
                <a:noFill/>
              </a:ln>
              <a:solidFill>
                <a:schemeClr val="bg1"/>
              </a:solidFill>
              <a:effectLst/>
              <a:uLnTx/>
              <a:uFillTx/>
              <a:latin typeface="Century Gothic" pitchFamily="34" charset="0"/>
              <a:ea typeface="+mn-ea"/>
              <a:cs typeface="+mn-cs"/>
            </a:endParaRPr>
          </a:p>
        </p:txBody>
      </p:sp>
      <p:sp>
        <p:nvSpPr>
          <p:cNvPr id="12" name="TextBox 11">
            <a:extLst>
              <a:ext uri="{FF2B5EF4-FFF2-40B4-BE49-F238E27FC236}">
                <a16:creationId xmlns:a16="http://schemas.microsoft.com/office/drawing/2014/main" id="{0E481317-4016-40C1-9470-9D722F974D01}"/>
              </a:ext>
            </a:extLst>
          </p:cNvPr>
          <p:cNvSpPr txBox="1"/>
          <p:nvPr/>
        </p:nvSpPr>
        <p:spPr>
          <a:xfrm>
            <a:off x="462646" y="5210209"/>
            <a:ext cx="6927504" cy="553998"/>
          </a:xfrm>
          <a:prstGeom prst="rect">
            <a:avLst/>
          </a:prstGeom>
          <a:solidFill>
            <a:srgbClr val="7F7F7F"/>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AU" sz="1500" dirty="0">
                <a:solidFill>
                  <a:schemeClr val="bg1"/>
                </a:solidFill>
                <a:latin typeface="Century Gothic" pitchFamily="34" charset="0"/>
              </a:rPr>
              <a:t>Some felt the ad was too long, perhaps a shorter version with less scenes could increase attention and message takeout.</a:t>
            </a:r>
            <a:endParaRPr kumimoji="0" lang="en-AU" sz="1500" b="0" i="0" u="none" strike="noStrike" kern="1200" cap="none" spc="0" normalizeH="0" baseline="0" noProof="0" dirty="0">
              <a:ln>
                <a:noFill/>
              </a:ln>
              <a:solidFill>
                <a:schemeClr val="bg1"/>
              </a:solidFill>
              <a:effectLst/>
              <a:uLnTx/>
              <a:uFillTx/>
              <a:latin typeface="Century Gothic" pitchFamily="34" charset="0"/>
              <a:ea typeface="+mn-ea"/>
              <a:cs typeface="+mn-cs"/>
            </a:endParaRPr>
          </a:p>
        </p:txBody>
      </p:sp>
      <p:sp>
        <p:nvSpPr>
          <p:cNvPr id="2" name="Slide Number Placeholder 32">
            <a:extLst>
              <a:ext uri="{FF2B5EF4-FFF2-40B4-BE49-F238E27FC236}">
                <a16:creationId xmlns:a16="http://schemas.microsoft.com/office/drawing/2014/main" id="{BA0B79C4-2252-4760-ABDB-667FE8A61731}"/>
              </a:ext>
            </a:extLst>
          </p:cNvPr>
          <p:cNvSpPr txBox="1">
            <a:spLocks/>
          </p:cNvSpPr>
          <p:nvPr/>
        </p:nvSpPr>
        <p:spPr>
          <a:xfrm>
            <a:off x="8364792" y="6281538"/>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36A07F-1864-4503-AB4B-AEADCDE171ED}" type="slidenum">
              <a:rPr lang="en-AU" sz="1200" smtClean="0">
                <a:solidFill>
                  <a:schemeClr val="bg1">
                    <a:lumMod val="50000"/>
                  </a:schemeClr>
                </a:solidFill>
              </a:rPr>
              <a:pPr algn="r"/>
              <a:t>19</a:t>
            </a:fld>
            <a:endParaRPr lang="en-AU" sz="1200" dirty="0">
              <a:solidFill>
                <a:schemeClr val="bg1">
                  <a:lumMod val="50000"/>
                </a:schemeClr>
              </a:solidFill>
            </a:endParaRPr>
          </a:p>
        </p:txBody>
      </p:sp>
      <p:pic>
        <p:nvPicPr>
          <p:cNvPr id="3" name="Picture 2" descr="A picture containing person, person, looking, holding&#10;&#10;Description automatically generated">
            <a:extLst>
              <a:ext uri="{FF2B5EF4-FFF2-40B4-BE49-F238E27FC236}">
                <a16:creationId xmlns:a16="http://schemas.microsoft.com/office/drawing/2014/main" id="{A24DDD4F-F5D2-40BA-9D5E-D814D644E196}"/>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12647"/>
          <a:stretch/>
        </p:blipFill>
        <p:spPr>
          <a:xfrm>
            <a:off x="4959235" y="3316580"/>
            <a:ext cx="7232765" cy="3556410"/>
          </a:xfrm>
          <a:prstGeom prst="rect">
            <a:avLst/>
          </a:prstGeom>
        </p:spPr>
      </p:pic>
    </p:spTree>
    <p:extLst>
      <p:ext uri="{BB962C8B-B14F-4D97-AF65-F5344CB8AC3E}">
        <p14:creationId xmlns:p14="http://schemas.microsoft.com/office/powerpoint/2010/main" val="178374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posing for a picture&#10;&#10;Description automatically generated">
            <a:extLst>
              <a:ext uri="{FF2B5EF4-FFF2-40B4-BE49-F238E27FC236}">
                <a16:creationId xmlns:a16="http://schemas.microsoft.com/office/drawing/2014/main" id="{915B15A3-5B79-4248-A82F-7F459713FAA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3053" t="12425" r="11773" b="12401"/>
          <a:stretch/>
        </p:blipFill>
        <p:spPr>
          <a:xfrm>
            <a:off x="0" y="0"/>
            <a:ext cx="12192000" cy="6858000"/>
          </a:xfrm>
          <a:prstGeom prst="rect">
            <a:avLst/>
          </a:prstGeom>
        </p:spPr>
      </p:pic>
      <p:sp>
        <p:nvSpPr>
          <p:cNvPr id="4" name="TextBox 3">
            <a:extLst>
              <a:ext uri="{FF2B5EF4-FFF2-40B4-BE49-F238E27FC236}">
                <a16:creationId xmlns:a16="http://schemas.microsoft.com/office/drawing/2014/main" id="{EA371012-4A00-4CFB-8291-3829DCABB877}"/>
              </a:ext>
            </a:extLst>
          </p:cNvPr>
          <p:cNvSpPr txBox="1"/>
          <p:nvPr/>
        </p:nvSpPr>
        <p:spPr>
          <a:xfrm>
            <a:off x="118622" y="4381309"/>
            <a:ext cx="12188952" cy="1569660"/>
          </a:xfrm>
          <a:prstGeom prst="rect">
            <a:avLst/>
          </a:prstGeom>
          <a:noFill/>
        </p:spPr>
        <p:txBody>
          <a:bodyPr wrap="square" rtlCol="0">
            <a:spAutoFit/>
          </a:bodyPr>
          <a:lstStyle/>
          <a:p>
            <a:r>
              <a:rPr lang="en-AU" sz="3200" dirty="0">
                <a:solidFill>
                  <a:srgbClr val="91D2E5"/>
                </a:solidFill>
                <a:latin typeface="+mj-lt"/>
              </a:rPr>
              <a:t>You Can’t Stop Us </a:t>
            </a:r>
            <a:r>
              <a:rPr lang="en-AU" sz="3200" dirty="0">
                <a:solidFill>
                  <a:schemeClr val="bg1"/>
                </a:solidFill>
                <a:latin typeface="+mj-lt"/>
              </a:rPr>
              <a:t>shows that closures </a:t>
            </a:r>
            <a:r>
              <a:rPr lang="en-AU" sz="3200" b="0" i="0" dirty="0">
                <a:solidFill>
                  <a:schemeClr val="bg1"/>
                </a:solidFill>
                <a:effectLst/>
                <a:latin typeface="+mj-lt"/>
              </a:rPr>
              <a:t>haven’t stopped athletes from pushing forward and using their platforms to help create change. Nike reminds us that through </a:t>
            </a:r>
            <a:r>
              <a:rPr lang="en-AU" sz="3200" dirty="0">
                <a:solidFill>
                  <a:schemeClr val="bg1"/>
                </a:solidFill>
                <a:latin typeface="+mj-lt"/>
              </a:rPr>
              <a:t>a level playing field </a:t>
            </a:r>
            <a:r>
              <a:rPr lang="en-AU" sz="3200" b="0" i="0" dirty="0">
                <a:solidFill>
                  <a:schemeClr val="bg1"/>
                </a:solidFill>
                <a:effectLst/>
                <a:latin typeface="+mj-lt"/>
              </a:rPr>
              <a:t>a better future is possible…</a:t>
            </a:r>
            <a:endParaRPr lang="en-AU" sz="3200" dirty="0">
              <a:solidFill>
                <a:schemeClr val="bg1"/>
              </a:solidFill>
              <a:latin typeface="+mj-lt"/>
            </a:endParaRPr>
          </a:p>
        </p:txBody>
      </p:sp>
    </p:spTree>
    <p:extLst>
      <p:ext uri="{BB962C8B-B14F-4D97-AF65-F5344CB8AC3E}">
        <p14:creationId xmlns:p14="http://schemas.microsoft.com/office/powerpoint/2010/main" val="3552901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person, player, game&#10;&#10;Description automatically generated">
            <a:extLst>
              <a:ext uri="{FF2B5EF4-FFF2-40B4-BE49-F238E27FC236}">
                <a16:creationId xmlns:a16="http://schemas.microsoft.com/office/drawing/2014/main" id="{CCA88222-0523-494D-94FF-BD008BBE36A1}"/>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1743" b="11192"/>
          <a:stretch/>
        </p:blipFill>
        <p:spPr>
          <a:xfrm>
            <a:off x="-7415" y="1"/>
            <a:ext cx="12192000" cy="5691522"/>
          </a:xfrm>
          <a:prstGeom prst="rect">
            <a:avLst/>
          </a:prstGeom>
        </p:spPr>
      </p:pic>
      <p:sp>
        <p:nvSpPr>
          <p:cNvPr id="2" name="Title 1">
            <a:extLst>
              <a:ext uri="{FF2B5EF4-FFF2-40B4-BE49-F238E27FC236}">
                <a16:creationId xmlns:a16="http://schemas.microsoft.com/office/drawing/2014/main" id="{83FBE2B6-24A1-403F-8D72-E6688120DA39}"/>
              </a:ext>
            </a:extLst>
          </p:cNvPr>
          <p:cNvSpPr>
            <a:spLocks noGrp="1"/>
          </p:cNvSpPr>
          <p:nvPr>
            <p:ph type="ctrTitle"/>
          </p:nvPr>
        </p:nvSpPr>
        <p:spPr>
          <a:xfrm>
            <a:off x="-1068355" y="4333094"/>
            <a:ext cx="5603868" cy="958919"/>
          </a:xfrm>
        </p:spPr>
        <p:txBody>
          <a:bodyPr/>
          <a:lstStyle/>
          <a:p>
            <a:pPr algn="ctr"/>
            <a:r>
              <a:rPr lang="en-AU" dirty="0"/>
              <a:t>Thank you!</a:t>
            </a:r>
          </a:p>
        </p:txBody>
      </p:sp>
      <p:sp>
        <p:nvSpPr>
          <p:cNvPr id="8" name="Прямоугольник 39">
            <a:extLst>
              <a:ext uri="{FF2B5EF4-FFF2-40B4-BE49-F238E27FC236}">
                <a16:creationId xmlns:a16="http://schemas.microsoft.com/office/drawing/2014/main" id="{91E2236A-F95C-4074-88C5-69181B65E051}"/>
              </a:ext>
            </a:extLst>
          </p:cNvPr>
          <p:cNvSpPr/>
          <p:nvPr/>
        </p:nvSpPr>
        <p:spPr>
          <a:xfrm>
            <a:off x="-7415" y="5691523"/>
            <a:ext cx="12192000" cy="1194562"/>
          </a:xfrm>
          <a:prstGeom prst="rect">
            <a:avLst/>
          </a:prstGeom>
          <a:solidFill>
            <a:srgbClr val="8BCF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8284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5" name="Picture 11" descr="Luma-logo-blue-square-new.jpg">
            <a:extLst>
              <a:ext uri="{FF2B5EF4-FFF2-40B4-BE49-F238E27FC236}">
                <a16:creationId xmlns:a16="http://schemas.microsoft.com/office/drawing/2014/main" id="{7AC6460D-F675-462D-945D-27A60C5C97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7987"/>
          <a:stretch>
            <a:fillRect/>
          </a:stretch>
        </p:blipFill>
        <p:spPr bwMode="auto">
          <a:xfrm>
            <a:off x="10037185" y="5859986"/>
            <a:ext cx="1933067" cy="857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CCA30B0-EC82-4EAA-944C-1984E782D00B}"/>
              </a:ext>
            </a:extLst>
          </p:cNvPr>
          <p:cNvSpPr txBox="1"/>
          <p:nvPr/>
        </p:nvSpPr>
        <p:spPr>
          <a:xfrm>
            <a:off x="94768" y="5780972"/>
            <a:ext cx="1090895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Please let us know if you have any questions…..or would just like to chat about this!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Sally Joubert s</a:t>
            </a:r>
            <a:r>
              <a:rPr kumimoji="0" lang="en-AU"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hlinkClick r:id="rId5">
                  <a:extLst>
                    <a:ext uri="{A12FA001-AC4F-418D-AE19-62706E023703}">
                      <ahyp:hlinkClr xmlns:ahyp="http://schemas.microsoft.com/office/drawing/2018/hyperlinkcolor" val="tx"/>
                    </a:ext>
                  </a:extLst>
                </a:hlinkClick>
              </a:rPr>
              <a:t>ally@lumaresearch.com</a:t>
            </a:r>
            <a:endParaRPr kumimoji="0" lang="en-AU"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89539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BD75EEE5-B1CA-4E5E-9A10-921CCA4FD2CF}"/>
              </a:ext>
            </a:extLst>
          </p:cNvPr>
          <p:cNvSpPr txBox="1">
            <a:spLocks/>
          </p:cNvSpPr>
          <p:nvPr/>
        </p:nvSpPr>
        <p:spPr>
          <a:xfrm>
            <a:off x="231699" y="41001"/>
            <a:ext cx="11794290" cy="1269618"/>
          </a:xfrm>
          <a:prstGeom prst="rect">
            <a:avLst/>
          </a:prstGeom>
        </p:spPr>
        <p:txBody>
          <a:bodyPr vert="horz" lIns="91437" tIns="45719" rIns="91437" bIns="45719" rtlCol="0" anchor="ctr">
            <a:normAutofit/>
          </a:bodyPr>
          <a:lstStyle>
            <a:lvl1pPr algn="l" defTabSz="914400" rtl="0" eaLnBrk="1" latinLnBrk="0" hangingPunct="1">
              <a:lnSpc>
                <a:spcPct val="90000"/>
              </a:lnSpc>
              <a:spcBef>
                <a:spcPct val="0"/>
              </a:spcBef>
              <a:buNone/>
              <a:defRPr sz="4400" kern="1200">
                <a:solidFill>
                  <a:schemeClr val="tx1"/>
                </a:solidFill>
                <a:latin typeface="Impact" panose="020B0806030902050204" pitchFamily="34" charset="0"/>
                <a:ea typeface="+mj-ea"/>
                <a:cs typeface="+mj-cs"/>
              </a:defRPr>
            </a:lvl1pPr>
          </a:lstStyle>
          <a:p>
            <a:pPr defTabSz="914361" fontAlgn="auto">
              <a:spcAft>
                <a:spcPts val="0"/>
              </a:spcAft>
            </a:pPr>
            <a:r>
              <a:rPr lang="en-AU" sz="3323" dirty="0">
                <a:solidFill>
                  <a:srgbClr val="000000">
                    <a:lumMod val="75000"/>
                    <a:lumOff val="25000"/>
                  </a:srgbClr>
                </a:solidFill>
              </a:rPr>
              <a:t>Nike You Can’t Stop Us </a:t>
            </a:r>
            <a:r>
              <a:rPr lang="en-AU" sz="3323" dirty="0">
                <a:solidFill>
                  <a:srgbClr val="8BCFE3"/>
                </a:solidFill>
              </a:rPr>
              <a:t>Case Study</a:t>
            </a:r>
            <a:br>
              <a:rPr lang="en-AU" sz="1800" dirty="0">
                <a:solidFill>
                  <a:srgbClr val="7F7F7F"/>
                </a:solidFill>
              </a:rPr>
            </a:br>
            <a:r>
              <a:rPr lang="en-AU" sz="1600" dirty="0">
                <a:solidFill>
                  <a:srgbClr val="000000">
                    <a:lumMod val="75000"/>
                    <a:lumOff val="25000"/>
                  </a:srgbClr>
                </a:solidFill>
                <a:latin typeface="Century Gothic" panose="020B0502020202020204" pitchFamily="34" charset="0"/>
              </a:rPr>
              <a:t>Luma surveyed a cross section of American’s about the </a:t>
            </a:r>
            <a:r>
              <a:rPr lang="en-AU" sz="1800" b="1" dirty="0">
                <a:solidFill>
                  <a:srgbClr val="000000">
                    <a:lumMod val="75000"/>
                    <a:lumOff val="25000"/>
                  </a:srgbClr>
                </a:solidFill>
                <a:latin typeface="Century Gothic" panose="020B0502020202020204" pitchFamily="34" charset="0"/>
              </a:rPr>
              <a:t>Nike ‘You Can’t Stop Us’ </a:t>
            </a:r>
            <a:r>
              <a:rPr lang="en-AU" sz="1600" dirty="0">
                <a:solidFill>
                  <a:srgbClr val="000000">
                    <a:lumMod val="75000"/>
                    <a:lumOff val="25000"/>
                  </a:srgbClr>
                </a:solidFill>
                <a:latin typeface="Century Gothic" panose="020B0502020202020204" pitchFamily="34" charset="0"/>
              </a:rPr>
              <a:t>ad.  The survey was conducted online and was approximately 15 mins in length.</a:t>
            </a:r>
            <a:endParaRPr lang="en-AU" sz="1600" dirty="0">
              <a:solidFill>
                <a:srgbClr val="000000">
                  <a:lumMod val="75000"/>
                  <a:lumOff val="25000"/>
                </a:srgbClr>
              </a:solidFill>
            </a:endParaRPr>
          </a:p>
        </p:txBody>
      </p:sp>
      <p:sp>
        <p:nvSpPr>
          <p:cNvPr id="3" name="Rectangle 2">
            <a:extLst>
              <a:ext uri="{FF2B5EF4-FFF2-40B4-BE49-F238E27FC236}">
                <a16:creationId xmlns:a16="http://schemas.microsoft.com/office/drawing/2014/main" id="{863AE244-9B27-4BDC-B2A9-B305EB53252D}"/>
              </a:ext>
            </a:extLst>
          </p:cNvPr>
          <p:cNvSpPr/>
          <p:nvPr/>
        </p:nvSpPr>
        <p:spPr>
          <a:xfrm>
            <a:off x="3234894" y="5362218"/>
            <a:ext cx="5654902" cy="603820"/>
          </a:xfrm>
          <a:prstGeom prst="rect">
            <a:avLst/>
          </a:prstGeom>
          <a:solidFill>
            <a:srgbClr val="91D2E5"/>
          </a:solidFill>
        </p:spPr>
        <p:txBody>
          <a:bodyPr wrap="square">
            <a:spAutoFit/>
          </a:bodyPr>
          <a:lstStyle/>
          <a:p>
            <a:pPr algn="ctr" defTabSz="316520" eaLnBrk="1" fontAlgn="auto" hangingPunct="1">
              <a:spcBef>
                <a:spcPts val="0"/>
              </a:spcBef>
              <a:spcAft>
                <a:spcPts val="0"/>
              </a:spcAft>
              <a:defRPr/>
            </a:pPr>
            <a:r>
              <a:rPr lang="en-AU" sz="1108" b="1" dirty="0">
                <a:solidFill>
                  <a:prstClr val="black"/>
                </a:solidFill>
              </a:rPr>
              <a:t>The Sample: </a:t>
            </a:r>
            <a:r>
              <a:rPr lang="en-AU" sz="1108" i="1" dirty="0">
                <a:solidFill>
                  <a:prstClr val="black"/>
                </a:solidFill>
              </a:rPr>
              <a:t>n</a:t>
            </a:r>
            <a:r>
              <a:rPr lang="en-AU" sz="1108" dirty="0">
                <a:solidFill>
                  <a:prstClr val="black"/>
                </a:solidFill>
              </a:rPr>
              <a:t>=158 Nat rep gender &amp; location &amp; aged 18+</a:t>
            </a:r>
          </a:p>
          <a:p>
            <a:pPr algn="ctr" defTabSz="316520" eaLnBrk="1" fontAlgn="auto" hangingPunct="1">
              <a:spcBef>
                <a:spcPts val="0"/>
              </a:spcBef>
              <a:spcAft>
                <a:spcPts val="0"/>
              </a:spcAft>
              <a:defRPr/>
            </a:pPr>
            <a:r>
              <a:rPr lang="en-US" sz="1108" b="1" kern="0" dirty="0">
                <a:solidFill>
                  <a:prstClr val="black"/>
                </a:solidFill>
              </a:rPr>
              <a:t>Fieldwork: </a:t>
            </a:r>
            <a:r>
              <a:rPr lang="en-US" sz="1108" dirty="0">
                <a:solidFill>
                  <a:prstClr val="black"/>
                </a:solidFill>
              </a:rPr>
              <a:t>5-6 Aug 2020</a:t>
            </a:r>
            <a:endParaRPr lang="en-US" sz="1108" i="1" kern="0" dirty="0">
              <a:solidFill>
                <a:prstClr val="black"/>
              </a:solidFill>
            </a:endParaRPr>
          </a:p>
          <a:p>
            <a:pPr algn="ctr" defTabSz="316520" eaLnBrk="1" fontAlgn="auto" hangingPunct="1">
              <a:spcBef>
                <a:spcPts val="0"/>
              </a:spcBef>
              <a:spcAft>
                <a:spcPts val="0"/>
              </a:spcAft>
              <a:defRPr/>
            </a:pPr>
            <a:r>
              <a:rPr lang="en-AU" sz="1108" b="1" dirty="0">
                <a:solidFill>
                  <a:prstClr val="black"/>
                </a:solidFill>
              </a:rPr>
              <a:t>Sample Source</a:t>
            </a:r>
            <a:r>
              <a:rPr lang="en-AU" sz="1108" dirty="0">
                <a:solidFill>
                  <a:prstClr val="black"/>
                </a:solidFill>
              </a:rPr>
              <a:t>: Lucid</a:t>
            </a:r>
          </a:p>
        </p:txBody>
      </p:sp>
      <p:sp>
        <p:nvSpPr>
          <p:cNvPr id="4" name="Slide Number Placeholder 32">
            <a:extLst>
              <a:ext uri="{FF2B5EF4-FFF2-40B4-BE49-F238E27FC236}">
                <a16:creationId xmlns:a16="http://schemas.microsoft.com/office/drawing/2014/main" id="{7AA90C0D-4BF7-44E1-B03D-1C92EBD79325}"/>
              </a:ext>
            </a:extLst>
          </p:cNvPr>
          <p:cNvSpPr txBox="1">
            <a:spLocks/>
          </p:cNvSpPr>
          <p:nvPr/>
        </p:nvSpPr>
        <p:spPr>
          <a:xfrm>
            <a:off x="8364792" y="6281538"/>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36A07F-1864-4503-AB4B-AEADCDE171ED}" type="slidenum">
              <a:rPr lang="en-AU" sz="1200" smtClean="0">
                <a:solidFill>
                  <a:schemeClr val="bg1">
                    <a:lumMod val="50000"/>
                  </a:schemeClr>
                </a:solidFill>
              </a:rPr>
              <a:pPr algn="r"/>
              <a:t>3</a:t>
            </a:fld>
            <a:endParaRPr lang="en-AU" sz="1200" dirty="0">
              <a:solidFill>
                <a:schemeClr val="bg1">
                  <a:lumMod val="50000"/>
                </a:schemeClr>
              </a:solidFill>
            </a:endParaRPr>
          </a:p>
        </p:txBody>
      </p:sp>
      <p:sp>
        <p:nvSpPr>
          <p:cNvPr id="5" name="Прямоугольник 46">
            <a:extLst>
              <a:ext uri="{FF2B5EF4-FFF2-40B4-BE49-F238E27FC236}">
                <a16:creationId xmlns:a16="http://schemas.microsoft.com/office/drawing/2014/main" id="{3C6207BB-3792-48E1-B555-255BF526D615}"/>
              </a:ext>
            </a:extLst>
          </p:cNvPr>
          <p:cNvSpPr/>
          <p:nvPr/>
        </p:nvSpPr>
        <p:spPr>
          <a:xfrm>
            <a:off x="704779" y="1616299"/>
            <a:ext cx="1914468" cy="1857319"/>
          </a:xfrm>
          <a:prstGeom prst="rect">
            <a:avLst/>
          </a:prstGeom>
          <a:solidFill>
            <a:srgbClr val="8BCF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4" eaLnBrk="1" fontAlgn="auto" hangingPunct="1">
              <a:spcBef>
                <a:spcPts val="0"/>
              </a:spcBef>
              <a:spcAft>
                <a:spcPts val="0"/>
              </a:spcAft>
              <a:defRPr/>
            </a:pPr>
            <a:endParaRPr lang="en-US" sz="1800">
              <a:solidFill>
                <a:srgbClr val="8BCFE3"/>
              </a:solidFill>
              <a:latin typeface="Lato Light"/>
            </a:endParaRPr>
          </a:p>
        </p:txBody>
      </p:sp>
      <p:sp>
        <p:nvSpPr>
          <p:cNvPr id="6" name="Прямоугольник 61">
            <a:extLst>
              <a:ext uri="{FF2B5EF4-FFF2-40B4-BE49-F238E27FC236}">
                <a16:creationId xmlns:a16="http://schemas.microsoft.com/office/drawing/2014/main" id="{16AC2492-E592-49C3-BA7A-586827FF77E8}"/>
              </a:ext>
            </a:extLst>
          </p:cNvPr>
          <p:cNvSpPr/>
          <p:nvPr/>
        </p:nvSpPr>
        <p:spPr>
          <a:xfrm>
            <a:off x="2944908" y="1616299"/>
            <a:ext cx="1914468" cy="1857319"/>
          </a:xfrm>
          <a:prstGeom prst="rect">
            <a:avLst/>
          </a:prstGeom>
          <a:solidFill>
            <a:srgbClr val="91D2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4" eaLnBrk="1" fontAlgn="auto" hangingPunct="1">
              <a:spcBef>
                <a:spcPts val="0"/>
              </a:spcBef>
              <a:spcAft>
                <a:spcPts val="0"/>
              </a:spcAft>
              <a:defRPr/>
            </a:pPr>
            <a:endParaRPr lang="en-US" sz="1800">
              <a:solidFill>
                <a:srgbClr val="FFFFFF"/>
              </a:solidFill>
              <a:latin typeface="Lato Light"/>
            </a:endParaRPr>
          </a:p>
        </p:txBody>
      </p:sp>
      <p:sp>
        <p:nvSpPr>
          <p:cNvPr id="7" name="Прямоугольник 67">
            <a:extLst>
              <a:ext uri="{FF2B5EF4-FFF2-40B4-BE49-F238E27FC236}">
                <a16:creationId xmlns:a16="http://schemas.microsoft.com/office/drawing/2014/main" id="{AA333331-7C1A-479D-9856-B96AA88798D0}"/>
              </a:ext>
            </a:extLst>
          </p:cNvPr>
          <p:cNvSpPr/>
          <p:nvPr/>
        </p:nvSpPr>
        <p:spPr>
          <a:xfrm>
            <a:off x="5169702" y="1616299"/>
            <a:ext cx="1914468" cy="1857319"/>
          </a:xfrm>
          <a:prstGeom prst="rect">
            <a:avLst/>
          </a:prstGeom>
          <a:solidFill>
            <a:srgbClr val="8BCF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4" eaLnBrk="1" fontAlgn="auto" hangingPunct="1">
              <a:spcBef>
                <a:spcPts val="0"/>
              </a:spcBef>
              <a:spcAft>
                <a:spcPts val="0"/>
              </a:spcAft>
              <a:defRPr/>
            </a:pPr>
            <a:endParaRPr lang="en-US" sz="1800">
              <a:solidFill>
                <a:srgbClr val="FFFFFF"/>
              </a:solidFill>
              <a:latin typeface="Lato Light"/>
            </a:endParaRPr>
          </a:p>
        </p:txBody>
      </p:sp>
      <p:sp>
        <p:nvSpPr>
          <p:cNvPr id="8" name="Прямоугольник 73">
            <a:extLst>
              <a:ext uri="{FF2B5EF4-FFF2-40B4-BE49-F238E27FC236}">
                <a16:creationId xmlns:a16="http://schemas.microsoft.com/office/drawing/2014/main" id="{48E479B9-DD95-43A6-9C77-2936A46B4BD9}"/>
              </a:ext>
            </a:extLst>
          </p:cNvPr>
          <p:cNvSpPr/>
          <p:nvPr/>
        </p:nvSpPr>
        <p:spPr>
          <a:xfrm>
            <a:off x="7394496" y="1616299"/>
            <a:ext cx="1914468" cy="1857319"/>
          </a:xfrm>
          <a:prstGeom prst="rect">
            <a:avLst/>
          </a:prstGeom>
          <a:solidFill>
            <a:srgbClr val="91D2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4" eaLnBrk="1" fontAlgn="auto" hangingPunct="1">
              <a:spcBef>
                <a:spcPts val="0"/>
              </a:spcBef>
              <a:spcAft>
                <a:spcPts val="0"/>
              </a:spcAft>
              <a:defRPr/>
            </a:pPr>
            <a:endParaRPr lang="en-US" sz="1800">
              <a:solidFill>
                <a:srgbClr val="FFFFFF"/>
              </a:solidFill>
              <a:latin typeface="Lato Light"/>
            </a:endParaRPr>
          </a:p>
        </p:txBody>
      </p:sp>
      <p:sp>
        <p:nvSpPr>
          <p:cNvPr id="9" name="Прямоугольник 67">
            <a:extLst>
              <a:ext uri="{FF2B5EF4-FFF2-40B4-BE49-F238E27FC236}">
                <a16:creationId xmlns:a16="http://schemas.microsoft.com/office/drawing/2014/main" id="{9685AED2-E261-4B5A-AC06-29A6CF71F912}"/>
              </a:ext>
            </a:extLst>
          </p:cNvPr>
          <p:cNvSpPr/>
          <p:nvPr/>
        </p:nvSpPr>
        <p:spPr>
          <a:xfrm>
            <a:off x="9634625" y="1616299"/>
            <a:ext cx="1914468" cy="1857319"/>
          </a:xfrm>
          <a:prstGeom prst="rect">
            <a:avLst/>
          </a:prstGeom>
          <a:solidFill>
            <a:srgbClr val="8BCF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4" eaLnBrk="1" fontAlgn="auto" hangingPunct="1">
              <a:spcBef>
                <a:spcPts val="0"/>
              </a:spcBef>
              <a:spcAft>
                <a:spcPts val="0"/>
              </a:spcAft>
              <a:defRPr/>
            </a:pPr>
            <a:endParaRPr lang="en-US" sz="1800">
              <a:solidFill>
                <a:srgbClr val="FFFFFF"/>
              </a:solidFill>
              <a:latin typeface="Lato Light"/>
            </a:endParaRPr>
          </a:p>
        </p:txBody>
      </p:sp>
      <p:graphicFrame>
        <p:nvGraphicFramePr>
          <p:cNvPr id="10" name="Table 9">
            <a:extLst>
              <a:ext uri="{FF2B5EF4-FFF2-40B4-BE49-F238E27FC236}">
                <a16:creationId xmlns:a16="http://schemas.microsoft.com/office/drawing/2014/main" id="{BD15B7B9-EC61-4ED3-9AAD-EFE3F1C9D4E7}"/>
              </a:ext>
            </a:extLst>
          </p:cNvPr>
          <p:cNvGraphicFramePr>
            <a:graphicFrameLocks noGrp="1"/>
          </p:cNvGraphicFramePr>
          <p:nvPr>
            <p:extLst>
              <p:ext uri="{D42A27DB-BD31-4B8C-83A1-F6EECF244321}">
                <p14:modId xmlns:p14="http://schemas.microsoft.com/office/powerpoint/2010/main" val="1189253188"/>
              </p:ext>
            </p:extLst>
          </p:nvPr>
        </p:nvGraphicFramePr>
        <p:xfrm>
          <a:off x="566058" y="3555547"/>
          <a:ext cx="11179630" cy="1491170"/>
        </p:xfrm>
        <a:graphic>
          <a:graphicData uri="http://schemas.openxmlformats.org/drawingml/2006/table">
            <a:tbl>
              <a:tblPr firstRow="1" bandRow="1">
                <a:tableStyleId>{5C22544A-7EE6-4342-B048-85BDC9FD1C3A}</a:tableStyleId>
              </a:tblPr>
              <a:tblGrid>
                <a:gridCol w="2235926">
                  <a:extLst>
                    <a:ext uri="{9D8B030D-6E8A-4147-A177-3AD203B41FA5}">
                      <a16:colId xmlns:a16="http://schemas.microsoft.com/office/drawing/2014/main" val="2026807733"/>
                    </a:ext>
                  </a:extLst>
                </a:gridCol>
                <a:gridCol w="2235926">
                  <a:extLst>
                    <a:ext uri="{9D8B030D-6E8A-4147-A177-3AD203B41FA5}">
                      <a16:colId xmlns:a16="http://schemas.microsoft.com/office/drawing/2014/main" val="787697175"/>
                    </a:ext>
                  </a:extLst>
                </a:gridCol>
                <a:gridCol w="2235926">
                  <a:extLst>
                    <a:ext uri="{9D8B030D-6E8A-4147-A177-3AD203B41FA5}">
                      <a16:colId xmlns:a16="http://schemas.microsoft.com/office/drawing/2014/main" val="1045106221"/>
                    </a:ext>
                  </a:extLst>
                </a:gridCol>
                <a:gridCol w="2235926">
                  <a:extLst>
                    <a:ext uri="{9D8B030D-6E8A-4147-A177-3AD203B41FA5}">
                      <a16:colId xmlns:a16="http://schemas.microsoft.com/office/drawing/2014/main" val="1981726827"/>
                    </a:ext>
                  </a:extLst>
                </a:gridCol>
                <a:gridCol w="2235926">
                  <a:extLst>
                    <a:ext uri="{9D8B030D-6E8A-4147-A177-3AD203B41FA5}">
                      <a16:colId xmlns:a16="http://schemas.microsoft.com/office/drawing/2014/main" val="3898986992"/>
                    </a:ext>
                  </a:extLst>
                </a:gridCol>
              </a:tblGrid>
              <a:tr h="640077">
                <a:tc>
                  <a:txBody>
                    <a:bodyPr/>
                    <a:lstStyle/>
                    <a:p>
                      <a:pPr marL="0" marR="0" lvl="0" indent="0" algn="ctr" defTabSz="914232" rtl="0" eaLnBrk="1" fontAlgn="auto" latinLnBrk="0" hangingPunct="1">
                        <a:lnSpc>
                          <a:spcPct val="100000"/>
                        </a:lnSpc>
                        <a:spcBef>
                          <a:spcPts val="0"/>
                        </a:spcBef>
                        <a:spcAft>
                          <a:spcPts val="0"/>
                        </a:spcAft>
                        <a:buClrTx/>
                        <a:buSzTx/>
                        <a:buFontTx/>
                        <a:buNone/>
                        <a:tabLst/>
                        <a:defRPr/>
                      </a:pPr>
                      <a:r>
                        <a:rPr lang="en-US" sz="1600" b="0" spc="150" dirty="0">
                          <a:solidFill>
                            <a:schemeClr val="tx1"/>
                          </a:solidFill>
                          <a:latin typeface="+mj-lt"/>
                        </a:rPr>
                        <a:t>Invite &amp; </a:t>
                      </a:r>
                    </a:p>
                    <a:p>
                      <a:pPr marL="0" marR="0" lvl="0" indent="0" algn="ctr" defTabSz="914232" rtl="0" eaLnBrk="1" fontAlgn="auto" latinLnBrk="0" hangingPunct="1">
                        <a:lnSpc>
                          <a:spcPct val="100000"/>
                        </a:lnSpc>
                        <a:spcBef>
                          <a:spcPts val="0"/>
                        </a:spcBef>
                        <a:spcAft>
                          <a:spcPts val="0"/>
                        </a:spcAft>
                        <a:buClrTx/>
                        <a:buSzTx/>
                        <a:buFontTx/>
                        <a:buNone/>
                        <a:tabLst/>
                        <a:defRPr/>
                      </a:pPr>
                      <a:r>
                        <a:rPr lang="en-US" sz="1600" b="0" spc="150" dirty="0">
                          <a:solidFill>
                            <a:schemeClr val="tx1"/>
                          </a:solidFill>
                          <a:latin typeface="+mj-lt"/>
                        </a:rPr>
                        <a:t>Screening</a:t>
                      </a:r>
                    </a:p>
                  </a:txBody>
                  <a:tcPr marL="91437" marR="91437" marT="45719" marB="45719">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232" rtl="0" eaLnBrk="1" fontAlgn="auto" latinLnBrk="0" hangingPunct="1">
                        <a:lnSpc>
                          <a:spcPct val="100000"/>
                        </a:lnSpc>
                        <a:spcBef>
                          <a:spcPts val="0"/>
                        </a:spcBef>
                        <a:spcAft>
                          <a:spcPts val="0"/>
                        </a:spcAft>
                        <a:buClrTx/>
                        <a:buSzTx/>
                        <a:buFontTx/>
                        <a:buNone/>
                        <a:tabLst/>
                        <a:defRPr/>
                      </a:pPr>
                      <a:r>
                        <a:rPr lang="en-US" sz="1600" b="0" spc="150" dirty="0">
                          <a:solidFill>
                            <a:schemeClr val="tx1"/>
                          </a:solidFill>
                          <a:latin typeface="+mj-lt"/>
                        </a:rPr>
                        <a:t>Exposure </a:t>
                      </a:r>
                    </a:p>
                    <a:p>
                      <a:pPr marL="0" marR="0" lvl="0" indent="0" algn="ctr" defTabSz="914232" rtl="0" eaLnBrk="1" fontAlgn="auto" latinLnBrk="0" hangingPunct="1">
                        <a:lnSpc>
                          <a:spcPct val="100000"/>
                        </a:lnSpc>
                        <a:spcBef>
                          <a:spcPts val="0"/>
                        </a:spcBef>
                        <a:spcAft>
                          <a:spcPts val="0"/>
                        </a:spcAft>
                        <a:buClrTx/>
                        <a:buSzTx/>
                        <a:buFontTx/>
                        <a:buNone/>
                        <a:tabLst/>
                        <a:defRPr/>
                      </a:pPr>
                      <a:r>
                        <a:rPr lang="en-US" sz="1600" b="0" spc="150" dirty="0">
                          <a:solidFill>
                            <a:schemeClr val="tx1"/>
                          </a:solidFill>
                          <a:latin typeface="+mj-lt"/>
                        </a:rPr>
                        <a:t>to ad</a:t>
                      </a:r>
                      <a:endParaRPr lang="en-AU" sz="2400" dirty="0">
                        <a:solidFill>
                          <a:schemeClr val="tx1"/>
                        </a:solidFill>
                        <a:latin typeface="+mj-lt"/>
                      </a:endParaRPr>
                    </a:p>
                  </a:txBody>
                  <a:tcPr marL="91437" marR="91437" marT="45719" marB="45719">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232" rtl="0" eaLnBrk="1" fontAlgn="auto" latinLnBrk="0" hangingPunct="1">
                        <a:lnSpc>
                          <a:spcPct val="100000"/>
                        </a:lnSpc>
                        <a:spcBef>
                          <a:spcPts val="0"/>
                        </a:spcBef>
                        <a:spcAft>
                          <a:spcPts val="0"/>
                        </a:spcAft>
                        <a:buClrTx/>
                        <a:buSzTx/>
                        <a:buFontTx/>
                        <a:buNone/>
                        <a:tabLst/>
                        <a:defRPr/>
                      </a:pPr>
                      <a:r>
                        <a:rPr lang="en-US" sz="1600" b="0" spc="150" dirty="0">
                          <a:solidFill>
                            <a:schemeClr val="tx1"/>
                          </a:solidFill>
                          <a:latin typeface="+mj-lt"/>
                        </a:rPr>
                        <a:t>Undirected Questions</a:t>
                      </a:r>
                      <a:endParaRPr lang="en-US" sz="1600" b="0" spc="150" baseline="0" dirty="0">
                        <a:solidFill>
                          <a:schemeClr val="tx1"/>
                        </a:solidFill>
                        <a:latin typeface="+mj-lt"/>
                      </a:endParaRPr>
                    </a:p>
                  </a:txBody>
                  <a:tcPr marL="91437" marR="91437" marT="45719" marB="45719">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232" rtl="0" eaLnBrk="1" fontAlgn="auto" latinLnBrk="0" hangingPunct="1">
                        <a:lnSpc>
                          <a:spcPct val="100000"/>
                        </a:lnSpc>
                        <a:spcBef>
                          <a:spcPts val="0"/>
                        </a:spcBef>
                        <a:spcAft>
                          <a:spcPts val="0"/>
                        </a:spcAft>
                        <a:buClrTx/>
                        <a:buSzTx/>
                        <a:buFontTx/>
                        <a:buNone/>
                        <a:tabLst/>
                        <a:defRPr/>
                      </a:pPr>
                      <a:r>
                        <a:rPr lang="en-US" sz="1600" b="0" spc="150" dirty="0">
                          <a:solidFill>
                            <a:schemeClr val="tx1"/>
                          </a:solidFill>
                          <a:latin typeface="+mj-lt"/>
                        </a:rPr>
                        <a:t>Prompted Ad &amp; Brand Questions</a:t>
                      </a:r>
                    </a:p>
                  </a:txBody>
                  <a:tcPr marL="91437" marR="91437" marT="45719" marB="45719">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232" rtl="0" eaLnBrk="1" fontAlgn="auto" latinLnBrk="0" hangingPunct="1">
                        <a:lnSpc>
                          <a:spcPct val="100000"/>
                        </a:lnSpc>
                        <a:spcBef>
                          <a:spcPts val="0"/>
                        </a:spcBef>
                        <a:spcAft>
                          <a:spcPts val="0"/>
                        </a:spcAft>
                        <a:buClrTx/>
                        <a:buSzTx/>
                        <a:buFontTx/>
                        <a:buNone/>
                        <a:tabLst/>
                        <a:defRPr/>
                      </a:pPr>
                      <a:r>
                        <a:rPr lang="en-US" sz="1600" b="0" spc="150" dirty="0">
                          <a:solidFill>
                            <a:schemeClr val="tx1"/>
                          </a:solidFill>
                          <a:latin typeface="+mj-lt"/>
                        </a:rPr>
                        <a:t>Moment by Moment </a:t>
                      </a:r>
                    </a:p>
                  </a:txBody>
                  <a:tcPr marL="91437" marR="91437" marT="45719" marB="45719">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1844783"/>
                  </a:ext>
                </a:extLst>
              </a:tr>
              <a:tr h="851093">
                <a:tc>
                  <a:txBody>
                    <a:bodyPr/>
                    <a:lstStyle/>
                    <a:p>
                      <a:pPr algn="ctr"/>
                      <a:r>
                        <a:rPr lang="en-AU" sz="1200" dirty="0">
                          <a:solidFill>
                            <a:schemeClr val="tx1"/>
                          </a:solidFill>
                          <a:latin typeface="Century Gothic" panose="020B0502020202020204" pitchFamily="34" charset="0"/>
                        </a:rPr>
                        <a:t>Participants were invited &amp; screened to ensure they met specifications.</a:t>
                      </a:r>
                    </a:p>
                  </a:txBody>
                  <a:tcPr marL="91437" marR="91437" marT="45719" marB="45719">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AU" sz="1200" dirty="0">
                          <a:solidFill>
                            <a:schemeClr val="tx1"/>
                          </a:solidFill>
                          <a:latin typeface="Century Gothic" panose="020B0502020202020204" pitchFamily="34" charset="0"/>
                        </a:rPr>
                        <a:t>The ad was shown twice.</a:t>
                      </a:r>
                    </a:p>
                  </a:txBody>
                  <a:tcPr marL="91437" marR="91437" marT="45719" marB="45719">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AU" sz="1200" dirty="0">
                          <a:solidFill>
                            <a:schemeClr val="tx1"/>
                          </a:solidFill>
                          <a:latin typeface="Century Gothic" panose="020B0502020202020204" pitchFamily="34" charset="0"/>
                        </a:rPr>
                        <a:t>After seeing the ad, participants were asked three undirected open-ended questions.</a:t>
                      </a:r>
                    </a:p>
                  </a:txBody>
                  <a:tcPr marL="91437" marR="91437" marT="45719" marB="45719">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AU" sz="1200" dirty="0">
                          <a:solidFill>
                            <a:schemeClr val="tx1"/>
                          </a:solidFill>
                          <a:latin typeface="Century Gothic" panose="020B0502020202020204" pitchFamily="34" charset="0"/>
                        </a:rPr>
                        <a:t>A series of closed-questions about the ad and brand were then asked.</a:t>
                      </a:r>
                    </a:p>
                  </a:txBody>
                  <a:tcPr marL="91437" marR="91437" marT="45719" marB="45719">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AU" sz="1200" dirty="0">
                          <a:solidFill>
                            <a:schemeClr val="tx1"/>
                          </a:solidFill>
                          <a:latin typeface="Century Gothic" panose="020B0502020202020204" pitchFamily="34" charset="0"/>
                        </a:rPr>
                        <a:t>Lastly they ad was replayed and we measured how they felt as they watched.</a:t>
                      </a:r>
                    </a:p>
                  </a:txBody>
                  <a:tcPr marL="91437" marR="91437" marT="45719" marB="45719">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2311164"/>
                  </a:ext>
                </a:extLst>
              </a:tr>
            </a:tbl>
          </a:graphicData>
        </a:graphic>
      </p:graphicFrame>
      <p:pic>
        <p:nvPicPr>
          <p:cNvPr id="11" name="Graphic 10" descr="Monitor">
            <a:extLst>
              <a:ext uri="{FF2B5EF4-FFF2-40B4-BE49-F238E27FC236}">
                <a16:creationId xmlns:a16="http://schemas.microsoft.com/office/drawing/2014/main" id="{F5B27B43-0C30-413A-9AE9-752E3476BE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34894" y="1936747"/>
            <a:ext cx="1309005" cy="1309005"/>
          </a:xfrm>
          <a:prstGeom prst="rect">
            <a:avLst/>
          </a:prstGeom>
        </p:spPr>
      </p:pic>
      <p:pic>
        <p:nvPicPr>
          <p:cNvPr id="12" name="Graphic 11" descr="Chat">
            <a:extLst>
              <a:ext uri="{FF2B5EF4-FFF2-40B4-BE49-F238E27FC236}">
                <a16:creationId xmlns:a16="http://schemas.microsoft.com/office/drawing/2014/main" id="{A3459F8D-AF89-44FC-8B64-13A5AAE8EB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66527" y="1936747"/>
            <a:ext cx="1309005" cy="1309005"/>
          </a:xfrm>
          <a:prstGeom prst="rect">
            <a:avLst/>
          </a:prstGeom>
        </p:spPr>
      </p:pic>
      <p:pic>
        <p:nvPicPr>
          <p:cNvPr id="13" name="Graphic 12" descr="Email">
            <a:extLst>
              <a:ext uri="{FF2B5EF4-FFF2-40B4-BE49-F238E27FC236}">
                <a16:creationId xmlns:a16="http://schemas.microsoft.com/office/drawing/2014/main" id="{933BABEB-AE8C-4471-8EE6-64BC8BD9936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4766" y="1936747"/>
            <a:ext cx="1309005" cy="1309005"/>
          </a:xfrm>
          <a:prstGeom prst="rect">
            <a:avLst/>
          </a:prstGeom>
        </p:spPr>
      </p:pic>
      <p:pic>
        <p:nvPicPr>
          <p:cNvPr id="15" name="Graphic 14" descr="Magnifying glass">
            <a:extLst>
              <a:ext uri="{FF2B5EF4-FFF2-40B4-BE49-F238E27FC236}">
                <a16:creationId xmlns:a16="http://schemas.microsoft.com/office/drawing/2014/main" id="{1734B999-D616-4B1F-9AA8-E50FB13E7DA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61523" y="1936747"/>
            <a:ext cx="1309005" cy="1309005"/>
          </a:xfrm>
          <a:prstGeom prst="rect">
            <a:avLst/>
          </a:prstGeom>
        </p:spPr>
      </p:pic>
      <p:pic>
        <p:nvPicPr>
          <p:cNvPr id="27" name="Graphic 26" descr="Gauge">
            <a:extLst>
              <a:ext uri="{FF2B5EF4-FFF2-40B4-BE49-F238E27FC236}">
                <a16:creationId xmlns:a16="http://schemas.microsoft.com/office/drawing/2014/main" id="{2C539280-81E2-47EB-8090-F05529C39E9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906000" y="1838776"/>
            <a:ext cx="1291234" cy="129123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17084-5C4C-4215-996D-7B639CC1E152}"/>
              </a:ext>
            </a:extLst>
          </p:cNvPr>
          <p:cNvSpPr txBox="1">
            <a:spLocks/>
          </p:cNvSpPr>
          <p:nvPr/>
        </p:nvSpPr>
        <p:spPr>
          <a:xfrm>
            <a:off x="152218" y="70200"/>
            <a:ext cx="11543481" cy="714616"/>
          </a:xfrm>
          <a:prstGeom prst="rect">
            <a:avLst/>
          </a:prstGeom>
        </p:spPr>
        <p:txBody>
          <a:bodyPr anchor="t">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lang="en-AU" sz="3600" dirty="0">
                <a:solidFill>
                  <a:srgbClr val="595959"/>
                </a:solidFill>
                <a:latin typeface="Impact" panose="020B0806030902050204" pitchFamily="34" charset="0"/>
              </a:rPr>
              <a:t>Stimulus</a:t>
            </a:r>
            <a:r>
              <a:rPr kumimoji="0" lang="en-AU" sz="3600" b="0" i="0" u="none" strike="noStrike" kern="1200" cap="none" spc="0" normalizeH="0" baseline="0" noProof="0" dirty="0">
                <a:ln>
                  <a:noFill/>
                </a:ln>
                <a:solidFill>
                  <a:srgbClr val="595959"/>
                </a:solidFill>
                <a:effectLst/>
                <a:uLnTx/>
                <a:uFillTx/>
                <a:latin typeface="Impact" panose="020B0806030902050204" pitchFamily="34" charset="0"/>
                <a:ea typeface="+mj-ea"/>
                <a:cs typeface="+mj-cs"/>
              </a:rPr>
              <a:t> </a:t>
            </a:r>
            <a:r>
              <a:rPr lang="en-AU" sz="3600" dirty="0">
                <a:solidFill>
                  <a:srgbClr val="8AD0E4"/>
                </a:solidFill>
                <a:latin typeface="Impact" panose="020B0806030902050204" pitchFamily="34" charset="0"/>
              </a:rPr>
              <a:t>You Can’t Stop Us</a:t>
            </a:r>
          </a:p>
        </p:txBody>
      </p:sp>
      <p:pic>
        <p:nvPicPr>
          <p:cNvPr id="3" name="Picture 2">
            <a:extLst>
              <a:ext uri="{FF2B5EF4-FFF2-40B4-BE49-F238E27FC236}">
                <a16:creationId xmlns:a16="http://schemas.microsoft.com/office/drawing/2014/main" id="{FC1F6E14-A90B-45B3-AFF6-AD309C535559}"/>
              </a:ext>
            </a:extLst>
          </p:cNvPr>
          <p:cNvPicPr>
            <a:picLocks noChangeAspect="1"/>
          </p:cNvPicPr>
          <p:nvPr/>
        </p:nvPicPr>
        <p:blipFill>
          <a:blip r:embed="rId3"/>
          <a:stretch>
            <a:fillRect/>
          </a:stretch>
        </p:blipFill>
        <p:spPr>
          <a:xfrm>
            <a:off x="167126" y="573773"/>
            <a:ext cx="11857748" cy="6218459"/>
          </a:xfrm>
          <a:prstGeom prst="rect">
            <a:avLst/>
          </a:prstGeom>
        </p:spPr>
      </p:pic>
    </p:spTree>
    <p:extLst>
      <p:ext uri="{BB962C8B-B14F-4D97-AF65-F5344CB8AC3E}">
        <p14:creationId xmlns:p14="http://schemas.microsoft.com/office/powerpoint/2010/main" val="21131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1E098-8FBD-43D9-8FFD-967F351A2579}"/>
              </a:ext>
            </a:extLst>
          </p:cNvPr>
          <p:cNvSpPr txBox="1">
            <a:spLocks/>
          </p:cNvSpPr>
          <p:nvPr/>
        </p:nvSpPr>
        <p:spPr>
          <a:xfrm>
            <a:off x="152218" y="70200"/>
            <a:ext cx="11543481" cy="714616"/>
          </a:xfrm>
          <a:prstGeom prst="rect">
            <a:avLst/>
          </a:prstGeom>
        </p:spPr>
        <p:txBody>
          <a:bodyPr anchor="t">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lang="en-AU" sz="3600" dirty="0">
                <a:solidFill>
                  <a:srgbClr val="595959"/>
                </a:solidFill>
                <a:latin typeface="Impact" panose="020B0806030902050204" pitchFamily="34" charset="0"/>
              </a:rPr>
              <a:t>Stimulus</a:t>
            </a:r>
            <a:r>
              <a:rPr kumimoji="0" lang="en-AU" sz="3600" b="0" i="0" u="none" strike="noStrike" kern="1200" cap="none" spc="0" normalizeH="0" baseline="0" noProof="0" dirty="0">
                <a:ln>
                  <a:noFill/>
                </a:ln>
                <a:solidFill>
                  <a:srgbClr val="595959"/>
                </a:solidFill>
                <a:effectLst/>
                <a:uLnTx/>
                <a:uFillTx/>
                <a:latin typeface="Impact" panose="020B0806030902050204" pitchFamily="34" charset="0"/>
                <a:ea typeface="+mj-ea"/>
                <a:cs typeface="+mj-cs"/>
              </a:rPr>
              <a:t> </a:t>
            </a:r>
            <a:r>
              <a:rPr lang="en-AU" sz="3600" dirty="0">
                <a:solidFill>
                  <a:srgbClr val="8AD0E4"/>
                </a:solidFill>
                <a:latin typeface="Impact" panose="020B0806030902050204" pitchFamily="34" charset="0"/>
              </a:rPr>
              <a:t>You Can’t Stop Us</a:t>
            </a:r>
          </a:p>
        </p:txBody>
      </p:sp>
      <p:sp>
        <p:nvSpPr>
          <p:cNvPr id="4" name="Slide Number Placeholder 32">
            <a:extLst>
              <a:ext uri="{FF2B5EF4-FFF2-40B4-BE49-F238E27FC236}">
                <a16:creationId xmlns:a16="http://schemas.microsoft.com/office/drawing/2014/main" id="{A23807F2-21F0-4661-9220-6CEC968D63B6}"/>
              </a:ext>
            </a:extLst>
          </p:cNvPr>
          <p:cNvSpPr txBox="1">
            <a:spLocks/>
          </p:cNvSpPr>
          <p:nvPr/>
        </p:nvSpPr>
        <p:spPr>
          <a:xfrm>
            <a:off x="8364792" y="6281538"/>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36A07F-1864-4503-AB4B-AEADCDE171ED}" type="slidenum">
              <a:rPr lang="en-AU" sz="1200" smtClean="0">
                <a:solidFill>
                  <a:schemeClr val="bg1">
                    <a:lumMod val="50000"/>
                  </a:schemeClr>
                </a:solidFill>
              </a:rPr>
              <a:pPr algn="r"/>
              <a:t>5</a:t>
            </a:fld>
            <a:endParaRPr lang="en-AU" sz="1200" dirty="0">
              <a:solidFill>
                <a:schemeClr val="bg1">
                  <a:lumMod val="50000"/>
                </a:schemeClr>
              </a:solidFill>
            </a:endParaRPr>
          </a:p>
        </p:txBody>
      </p:sp>
      <p:pic>
        <p:nvPicPr>
          <p:cNvPr id="6" name="Picture 5">
            <a:extLst>
              <a:ext uri="{FF2B5EF4-FFF2-40B4-BE49-F238E27FC236}">
                <a16:creationId xmlns:a16="http://schemas.microsoft.com/office/drawing/2014/main" id="{EA125375-87EA-4C70-A03C-748FB8CBD6C5}"/>
              </a:ext>
            </a:extLst>
          </p:cNvPr>
          <p:cNvPicPr>
            <a:picLocks noChangeAspect="1"/>
          </p:cNvPicPr>
          <p:nvPr/>
        </p:nvPicPr>
        <p:blipFill rotWithShape="1">
          <a:blip r:embed="rId2"/>
          <a:srcRect l="1375"/>
          <a:stretch/>
        </p:blipFill>
        <p:spPr>
          <a:xfrm>
            <a:off x="-34643" y="523044"/>
            <a:ext cx="11917201" cy="5852667"/>
          </a:xfrm>
          <a:prstGeom prst="rect">
            <a:avLst/>
          </a:prstGeom>
        </p:spPr>
      </p:pic>
    </p:spTree>
    <p:extLst>
      <p:ext uri="{BB962C8B-B14F-4D97-AF65-F5344CB8AC3E}">
        <p14:creationId xmlns:p14="http://schemas.microsoft.com/office/powerpoint/2010/main" val="1897198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F6BC40-343F-43D6-83EC-9770C1471208}"/>
              </a:ext>
            </a:extLst>
          </p:cNvPr>
          <p:cNvSpPr>
            <a:spLocks noGrp="1"/>
          </p:cNvSpPr>
          <p:nvPr>
            <p:ph type="body" sz="quarter" idx="11"/>
          </p:nvPr>
        </p:nvSpPr>
        <p:spPr/>
        <p:txBody>
          <a:bodyPr/>
          <a:lstStyle/>
          <a:p>
            <a:r>
              <a:rPr lang="en-AU" dirty="0"/>
              <a:t>Making Great Ads </a:t>
            </a:r>
            <a:r>
              <a:rPr lang="en-AU" dirty="0">
                <a:solidFill>
                  <a:srgbClr val="97CDDE"/>
                </a:solidFill>
              </a:rPr>
              <a:t>To Grow Brands</a:t>
            </a:r>
          </a:p>
        </p:txBody>
      </p:sp>
      <p:sp>
        <p:nvSpPr>
          <p:cNvPr id="3" name="Text Placeholder 2">
            <a:extLst>
              <a:ext uri="{FF2B5EF4-FFF2-40B4-BE49-F238E27FC236}">
                <a16:creationId xmlns:a16="http://schemas.microsoft.com/office/drawing/2014/main" id="{8777F573-0C9C-4E9B-8E07-001C9311AF16}"/>
              </a:ext>
            </a:extLst>
          </p:cNvPr>
          <p:cNvSpPr>
            <a:spLocks noGrp="1"/>
          </p:cNvSpPr>
          <p:nvPr>
            <p:ph type="body" sz="quarter" idx="12"/>
          </p:nvPr>
        </p:nvSpPr>
        <p:spPr>
          <a:xfrm>
            <a:off x="149523" y="537062"/>
            <a:ext cx="11892954" cy="660400"/>
          </a:xfrm>
        </p:spPr>
        <p:txBody>
          <a:bodyPr/>
          <a:lstStyle/>
          <a:p>
            <a:r>
              <a:rPr lang="en-AU" dirty="0"/>
              <a:t>We have been measuring ads for over 25 years and identified that to make a brand grow, you need ads which get noticed &amp; make people feel good…</a:t>
            </a:r>
          </a:p>
        </p:txBody>
      </p:sp>
      <p:grpSp>
        <p:nvGrpSpPr>
          <p:cNvPr id="35" name="Group 34">
            <a:extLst>
              <a:ext uri="{FF2B5EF4-FFF2-40B4-BE49-F238E27FC236}">
                <a16:creationId xmlns:a16="http://schemas.microsoft.com/office/drawing/2014/main" id="{FB347FDC-A8CC-4A64-8BC3-87BC1F3EA1E1}"/>
              </a:ext>
            </a:extLst>
          </p:cNvPr>
          <p:cNvGrpSpPr/>
          <p:nvPr/>
        </p:nvGrpSpPr>
        <p:grpSpPr>
          <a:xfrm>
            <a:off x="6220274" y="1665514"/>
            <a:ext cx="4398294" cy="4353256"/>
            <a:chOff x="4675003" y="892426"/>
            <a:chExt cx="4695249" cy="4709881"/>
          </a:xfrm>
          <a:solidFill>
            <a:srgbClr val="8BCFE3"/>
          </a:solidFill>
        </p:grpSpPr>
        <p:sp>
          <p:nvSpPr>
            <p:cNvPr id="36" name="Oval 35">
              <a:extLst>
                <a:ext uri="{FF2B5EF4-FFF2-40B4-BE49-F238E27FC236}">
                  <a16:creationId xmlns:a16="http://schemas.microsoft.com/office/drawing/2014/main" id="{9D14ECFE-E038-4F9C-A165-885CF60499BC}"/>
                </a:ext>
              </a:extLst>
            </p:cNvPr>
            <p:cNvSpPr/>
            <p:nvPr/>
          </p:nvSpPr>
          <p:spPr bwMode="auto">
            <a:xfrm>
              <a:off x="4675003" y="892426"/>
              <a:ext cx="4695249" cy="4709881"/>
            </a:xfrm>
            <a:prstGeom prst="ellipse">
              <a:avLst/>
            </a:prstGeom>
            <a:grpFill/>
            <a:ln>
              <a:noFill/>
            </a:ln>
            <a:effectLst/>
          </p:spPr>
          <p:txBody>
            <a:bodyPr vert="horz" wrap="square" lIns="0" tIns="0" rIns="0" bIns="0" numCol="1" rtlCol="0" anchor="ctr" anchorCtr="0" compatLnSpc="1">
              <a:prstTxWarp prst="textNoShape">
                <a:avLst/>
              </a:prstTxWarp>
            </a:bodyPr>
            <a:lstStyle/>
            <a:p>
              <a:pPr algn="ctr">
                <a:defRPr/>
              </a:pPr>
              <a:r>
                <a:rPr lang="en-AU" sz="5400" dirty="0">
                  <a:solidFill>
                    <a:srgbClr val="FFFFFF"/>
                  </a:solidFill>
                  <a:latin typeface="Impact" panose="020B0806030902050204" pitchFamily="34" charset="0"/>
                  <a:ea typeface="Fredericka the Great" pitchFamily="2" charset="0"/>
                </a:rPr>
                <a:t>Feel Good</a:t>
              </a:r>
            </a:p>
            <a:p>
              <a:pPr algn="ctr">
                <a:defRPr/>
              </a:pPr>
              <a:r>
                <a:rPr lang="en-AU" sz="2400" dirty="0">
                  <a:solidFill>
                    <a:srgbClr val="000000"/>
                  </a:solidFill>
                  <a:latin typeface="Century Gothic"/>
                  <a:ea typeface="ＭＳ Ｐゴシック" pitchFamily="2" charset="-128"/>
                </a:rPr>
                <a:t>Leave people with positive feelings</a:t>
              </a:r>
            </a:p>
            <a:p>
              <a:pPr algn="ctr">
                <a:defRPr/>
              </a:pPr>
              <a:endParaRPr lang="en-AU" dirty="0">
                <a:solidFill>
                  <a:srgbClr val="FFFFFF"/>
                </a:solidFill>
                <a:ea typeface="ＭＳ Ｐゴシック" pitchFamily="2" charset="-128"/>
              </a:endParaRPr>
            </a:p>
          </p:txBody>
        </p:sp>
        <p:sp>
          <p:nvSpPr>
            <p:cNvPr id="37" name="Rectangle 3">
              <a:extLst>
                <a:ext uri="{FF2B5EF4-FFF2-40B4-BE49-F238E27FC236}">
                  <a16:creationId xmlns:a16="http://schemas.microsoft.com/office/drawing/2014/main" id="{0837B8E0-A282-4AC3-A15D-F09CF9222B06}"/>
                </a:ext>
              </a:extLst>
            </p:cNvPr>
            <p:cNvSpPr txBox="1">
              <a:spLocks noChangeArrowheads="1"/>
            </p:cNvSpPr>
            <p:nvPr/>
          </p:nvSpPr>
          <p:spPr>
            <a:xfrm>
              <a:off x="5357600" y="3986245"/>
              <a:ext cx="3330054" cy="855297"/>
            </a:xfrm>
            <a:prstGeom prst="rect">
              <a:avLst/>
            </a:prstGeom>
            <a:grpFill/>
          </p:spPr>
          <p:txBody>
            <a:bodyPr/>
            <a:lstStyle>
              <a:lvl1pPr marL="190500" indent="-190500" algn="l" rtl="0" eaLnBrk="0" fontAlgn="base" hangingPunct="0">
                <a:lnSpc>
                  <a:spcPct val="125000"/>
                </a:lnSpc>
                <a:spcBef>
                  <a:spcPct val="0"/>
                </a:spcBef>
                <a:spcAft>
                  <a:spcPct val="0"/>
                </a:spcAft>
                <a:buClr>
                  <a:srgbClr val="33CCCC"/>
                </a:buClr>
                <a:buChar char="•"/>
                <a:defRPr kumimoji="1" sz="2000">
                  <a:solidFill>
                    <a:srgbClr val="5F5F5F"/>
                  </a:solidFill>
                  <a:latin typeface="+mn-lt"/>
                  <a:ea typeface="+mn-ea"/>
                  <a:cs typeface="+mn-cs"/>
                </a:defRPr>
              </a:lvl1pPr>
              <a:lvl2pPr marL="571500" indent="-190500" algn="l" rtl="0" eaLnBrk="0" fontAlgn="base" hangingPunct="0">
                <a:lnSpc>
                  <a:spcPct val="125000"/>
                </a:lnSpc>
                <a:spcBef>
                  <a:spcPct val="0"/>
                </a:spcBef>
                <a:spcAft>
                  <a:spcPct val="0"/>
                </a:spcAft>
                <a:buClr>
                  <a:srgbClr val="33CCCC"/>
                </a:buClr>
                <a:buChar char="–"/>
                <a:defRPr kumimoji="1">
                  <a:solidFill>
                    <a:srgbClr val="5F5F5F"/>
                  </a:solidFill>
                  <a:latin typeface="+mn-lt"/>
                </a:defRPr>
              </a:lvl2pPr>
              <a:lvl3pPr marL="952500" indent="-190500" algn="l" rtl="0" eaLnBrk="0" fontAlgn="base" hangingPunct="0">
                <a:lnSpc>
                  <a:spcPct val="125000"/>
                </a:lnSpc>
                <a:spcBef>
                  <a:spcPct val="0"/>
                </a:spcBef>
                <a:spcAft>
                  <a:spcPct val="0"/>
                </a:spcAft>
                <a:buClr>
                  <a:srgbClr val="33CCCC"/>
                </a:buClr>
                <a:buChar char=":"/>
                <a:defRPr kumimoji="1" sz="1600">
                  <a:solidFill>
                    <a:srgbClr val="5F5F5F"/>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Arial" charset="0"/>
                </a:defRPr>
              </a:lvl4pPr>
              <a:lvl5pPr marL="2057400" indent="-228600" algn="l" rtl="0" eaLnBrk="0" fontAlgn="base" hangingPunct="0">
                <a:spcBef>
                  <a:spcPct val="20000"/>
                </a:spcBef>
                <a:spcAft>
                  <a:spcPct val="0"/>
                </a:spcAft>
                <a:buChar char="»"/>
                <a:defRPr kumimoji="1" sz="2000">
                  <a:solidFill>
                    <a:schemeClr val="tx1"/>
                  </a:solidFill>
                  <a:latin typeface="Arial" charset="0"/>
                </a:defRPr>
              </a:lvl5pPr>
              <a:lvl6pPr marL="2514600" indent="-228600" algn="l" rtl="0" eaLnBrk="0" fontAlgn="base" hangingPunct="0">
                <a:spcBef>
                  <a:spcPct val="20000"/>
                </a:spcBef>
                <a:spcAft>
                  <a:spcPct val="0"/>
                </a:spcAft>
                <a:buChar char="»"/>
                <a:defRPr kumimoji="1" sz="2000">
                  <a:solidFill>
                    <a:schemeClr val="tx1"/>
                  </a:solidFill>
                  <a:latin typeface="Arial" charset="0"/>
                </a:defRPr>
              </a:lvl6pPr>
              <a:lvl7pPr marL="2971800" indent="-228600" algn="l" rtl="0" eaLnBrk="0" fontAlgn="base" hangingPunct="0">
                <a:spcBef>
                  <a:spcPct val="20000"/>
                </a:spcBef>
                <a:spcAft>
                  <a:spcPct val="0"/>
                </a:spcAft>
                <a:buChar char="»"/>
                <a:defRPr kumimoji="1" sz="2000">
                  <a:solidFill>
                    <a:schemeClr val="tx1"/>
                  </a:solidFill>
                  <a:latin typeface="Arial" charset="0"/>
                </a:defRPr>
              </a:lvl7pPr>
              <a:lvl8pPr marL="3429000" indent="-228600" algn="l" rtl="0" eaLnBrk="0" fontAlgn="base" hangingPunct="0">
                <a:spcBef>
                  <a:spcPct val="20000"/>
                </a:spcBef>
                <a:spcAft>
                  <a:spcPct val="0"/>
                </a:spcAft>
                <a:buChar char="»"/>
                <a:defRPr kumimoji="1" sz="2000">
                  <a:solidFill>
                    <a:schemeClr val="tx1"/>
                  </a:solidFill>
                  <a:latin typeface="Arial" charset="0"/>
                </a:defRPr>
              </a:lvl8pPr>
              <a:lvl9pPr marL="3886200" indent="-228600" algn="l" rtl="0" eaLnBrk="0" fontAlgn="base" hangingPunct="0">
                <a:spcBef>
                  <a:spcPct val="20000"/>
                </a:spcBef>
                <a:spcAft>
                  <a:spcPct val="0"/>
                </a:spcAft>
                <a:buChar char="»"/>
                <a:defRPr kumimoji="1" sz="2000">
                  <a:solidFill>
                    <a:schemeClr val="tx1"/>
                  </a:solidFill>
                  <a:latin typeface="Arial" charset="0"/>
                </a:defRPr>
              </a:lvl9pPr>
            </a:lstStyle>
            <a:p>
              <a:pPr marL="0" indent="0" algn="ctr">
                <a:lnSpc>
                  <a:spcPct val="100000"/>
                </a:lnSpc>
                <a:spcBef>
                  <a:spcPts val="1000"/>
                </a:spcBef>
                <a:spcAft>
                  <a:spcPts val="1000"/>
                </a:spcAft>
                <a:buClr>
                  <a:srgbClr val="64BCCE"/>
                </a:buClr>
                <a:buNone/>
                <a:defRPr/>
              </a:pPr>
              <a:r>
                <a:rPr lang="en-US" sz="1600" kern="0" dirty="0">
                  <a:solidFill>
                    <a:srgbClr val="FFFFFF"/>
                  </a:solidFill>
                  <a:latin typeface="Century Gothic"/>
                </a:rPr>
                <a:t>Feelings have the strongest effect on consideration &amp; driven by relevance of what you say &amp; how you say it.</a:t>
              </a:r>
            </a:p>
          </p:txBody>
        </p:sp>
      </p:grpSp>
      <p:grpSp>
        <p:nvGrpSpPr>
          <p:cNvPr id="38" name="Group 37">
            <a:extLst>
              <a:ext uri="{FF2B5EF4-FFF2-40B4-BE49-F238E27FC236}">
                <a16:creationId xmlns:a16="http://schemas.microsoft.com/office/drawing/2014/main" id="{F2E0FB77-57B3-4280-A5F2-090BE73BF938}"/>
              </a:ext>
            </a:extLst>
          </p:cNvPr>
          <p:cNvGrpSpPr/>
          <p:nvPr/>
        </p:nvGrpSpPr>
        <p:grpSpPr>
          <a:xfrm>
            <a:off x="1621971" y="1665514"/>
            <a:ext cx="4480265" cy="4353256"/>
            <a:chOff x="24770" y="1073733"/>
            <a:chExt cx="4674752" cy="4812995"/>
          </a:xfrm>
          <a:solidFill>
            <a:srgbClr val="8BCFE3"/>
          </a:solidFill>
        </p:grpSpPr>
        <p:sp>
          <p:nvSpPr>
            <p:cNvPr id="39" name="Oval 38">
              <a:extLst>
                <a:ext uri="{FF2B5EF4-FFF2-40B4-BE49-F238E27FC236}">
                  <a16:creationId xmlns:a16="http://schemas.microsoft.com/office/drawing/2014/main" id="{68D963F5-3F25-4DCF-96F7-62B86FF10AE5}"/>
                </a:ext>
              </a:extLst>
            </p:cNvPr>
            <p:cNvSpPr/>
            <p:nvPr/>
          </p:nvSpPr>
          <p:spPr bwMode="auto">
            <a:xfrm>
              <a:off x="24770" y="1073733"/>
              <a:ext cx="4674752" cy="4812995"/>
            </a:xfrm>
            <a:prstGeom prst="ellipse">
              <a:avLst/>
            </a:prstGeom>
            <a:grpFill/>
            <a:ln>
              <a:noFill/>
            </a:ln>
            <a:effectLst/>
          </p:spPr>
          <p:txBody>
            <a:bodyPr vert="horz" wrap="square" lIns="0" tIns="0" rIns="0" bIns="0" numCol="1" rtlCol="0" anchor="ctr" anchorCtr="0" compatLnSpc="1">
              <a:prstTxWarp prst="textNoShape">
                <a:avLst/>
              </a:prstTxWarp>
            </a:bodyPr>
            <a:lstStyle/>
            <a:p>
              <a:pPr algn="ctr">
                <a:defRPr/>
              </a:pPr>
              <a:r>
                <a:rPr lang="en-AU" sz="5400" dirty="0">
                  <a:solidFill>
                    <a:srgbClr val="FFFFFF"/>
                  </a:solidFill>
                  <a:latin typeface="Impact" panose="020B0806030902050204" pitchFamily="34" charset="0"/>
                  <a:ea typeface="Fredericka the Great" pitchFamily="2" charset="0"/>
                </a:rPr>
                <a:t>Salience</a:t>
              </a:r>
            </a:p>
            <a:p>
              <a:pPr algn="ctr">
                <a:defRPr/>
              </a:pPr>
              <a:r>
                <a:rPr lang="en-AU" sz="2400" dirty="0">
                  <a:solidFill>
                    <a:srgbClr val="000000"/>
                  </a:solidFill>
                  <a:latin typeface="Century Gothic"/>
                  <a:ea typeface="ＭＳ Ｐゴシック" pitchFamily="2" charset="-128"/>
                </a:rPr>
                <a:t>Get noticed &amp; </a:t>
              </a:r>
            </a:p>
            <a:p>
              <a:pPr algn="ctr">
                <a:defRPr/>
              </a:pPr>
              <a:r>
                <a:rPr lang="en-AU" sz="2400" dirty="0">
                  <a:solidFill>
                    <a:srgbClr val="000000"/>
                  </a:solidFill>
                  <a:latin typeface="Century Gothic"/>
                  <a:ea typeface="ＭＳ Ｐゴシック" pitchFamily="2" charset="-128"/>
                </a:rPr>
                <a:t>Build link to brand</a:t>
              </a:r>
            </a:p>
            <a:p>
              <a:pPr algn="ctr">
                <a:defRPr/>
              </a:pPr>
              <a:endParaRPr lang="en-AU" dirty="0">
                <a:solidFill>
                  <a:srgbClr val="FFFFFF"/>
                </a:solidFill>
                <a:ea typeface="ＭＳ Ｐゴシック" pitchFamily="2" charset="-128"/>
              </a:endParaRPr>
            </a:p>
          </p:txBody>
        </p:sp>
        <p:sp>
          <p:nvSpPr>
            <p:cNvPr id="40" name="Rectangle 3">
              <a:extLst>
                <a:ext uri="{FF2B5EF4-FFF2-40B4-BE49-F238E27FC236}">
                  <a16:creationId xmlns:a16="http://schemas.microsoft.com/office/drawing/2014/main" id="{37592DA2-1F36-4BDE-A03B-2ECCD4CADC44}"/>
                </a:ext>
              </a:extLst>
            </p:cNvPr>
            <p:cNvSpPr txBox="1">
              <a:spLocks noChangeArrowheads="1"/>
            </p:cNvSpPr>
            <p:nvPr/>
          </p:nvSpPr>
          <p:spPr>
            <a:xfrm>
              <a:off x="536323" y="4432994"/>
              <a:ext cx="3688315" cy="874022"/>
            </a:xfrm>
            <a:prstGeom prst="rect">
              <a:avLst/>
            </a:prstGeom>
            <a:noFill/>
          </p:spPr>
          <p:txBody>
            <a:bodyPr/>
            <a:lstStyle>
              <a:lvl1pPr marL="190500" indent="-190500" algn="l" rtl="0" eaLnBrk="0" fontAlgn="base" hangingPunct="0">
                <a:lnSpc>
                  <a:spcPct val="125000"/>
                </a:lnSpc>
                <a:spcBef>
                  <a:spcPct val="0"/>
                </a:spcBef>
                <a:spcAft>
                  <a:spcPct val="0"/>
                </a:spcAft>
                <a:buClr>
                  <a:srgbClr val="33CCCC"/>
                </a:buClr>
                <a:buChar char="•"/>
                <a:defRPr kumimoji="1" sz="2000">
                  <a:solidFill>
                    <a:srgbClr val="5F5F5F"/>
                  </a:solidFill>
                  <a:latin typeface="+mn-lt"/>
                  <a:ea typeface="+mn-ea"/>
                  <a:cs typeface="+mn-cs"/>
                </a:defRPr>
              </a:lvl1pPr>
              <a:lvl2pPr marL="571500" indent="-190500" algn="l" rtl="0" eaLnBrk="0" fontAlgn="base" hangingPunct="0">
                <a:lnSpc>
                  <a:spcPct val="125000"/>
                </a:lnSpc>
                <a:spcBef>
                  <a:spcPct val="0"/>
                </a:spcBef>
                <a:spcAft>
                  <a:spcPct val="0"/>
                </a:spcAft>
                <a:buClr>
                  <a:srgbClr val="33CCCC"/>
                </a:buClr>
                <a:buChar char="–"/>
                <a:defRPr kumimoji="1">
                  <a:solidFill>
                    <a:srgbClr val="5F5F5F"/>
                  </a:solidFill>
                  <a:latin typeface="+mn-lt"/>
                </a:defRPr>
              </a:lvl2pPr>
              <a:lvl3pPr marL="952500" indent="-190500" algn="l" rtl="0" eaLnBrk="0" fontAlgn="base" hangingPunct="0">
                <a:lnSpc>
                  <a:spcPct val="125000"/>
                </a:lnSpc>
                <a:spcBef>
                  <a:spcPct val="0"/>
                </a:spcBef>
                <a:spcAft>
                  <a:spcPct val="0"/>
                </a:spcAft>
                <a:buClr>
                  <a:srgbClr val="33CCCC"/>
                </a:buClr>
                <a:buChar char=":"/>
                <a:defRPr kumimoji="1" sz="1600">
                  <a:solidFill>
                    <a:srgbClr val="5F5F5F"/>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Arial" charset="0"/>
                </a:defRPr>
              </a:lvl4pPr>
              <a:lvl5pPr marL="2057400" indent="-228600" algn="l" rtl="0" eaLnBrk="0" fontAlgn="base" hangingPunct="0">
                <a:spcBef>
                  <a:spcPct val="20000"/>
                </a:spcBef>
                <a:spcAft>
                  <a:spcPct val="0"/>
                </a:spcAft>
                <a:buChar char="»"/>
                <a:defRPr kumimoji="1" sz="2000">
                  <a:solidFill>
                    <a:schemeClr val="tx1"/>
                  </a:solidFill>
                  <a:latin typeface="Arial" charset="0"/>
                </a:defRPr>
              </a:lvl5pPr>
              <a:lvl6pPr marL="2514600" indent="-228600" algn="l" rtl="0" eaLnBrk="0" fontAlgn="base" hangingPunct="0">
                <a:spcBef>
                  <a:spcPct val="20000"/>
                </a:spcBef>
                <a:spcAft>
                  <a:spcPct val="0"/>
                </a:spcAft>
                <a:buChar char="»"/>
                <a:defRPr kumimoji="1" sz="2000">
                  <a:solidFill>
                    <a:schemeClr val="tx1"/>
                  </a:solidFill>
                  <a:latin typeface="Arial" charset="0"/>
                </a:defRPr>
              </a:lvl6pPr>
              <a:lvl7pPr marL="2971800" indent="-228600" algn="l" rtl="0" eaLnBrk="0" fontAlgn="base" hangingPunct="0">
                <a:spcBef>
                  <a:spcPct val="20000"/>
                </a:spcBef>
                <a:spcAft>
                  <a:spcPct val="0"/>
                </a:spcAft>
                <a:buChar char="»"/>
                <a:defRPr kumimoji="1" sz="2000">
                  <a:solidFill>
                    <a:schemeClr val="tx1"/>
                  </a:solidFill>
                  <a:latin typeface="Arial" charset="0"/>
                </a:defRPr>
              </a:lvl7pPr>
              <a:lvl8pPr marL="3429000" indent="-228600" algn="l" rtl="0" eaLnBrk="0" fontAlgn="base" hangingPunct="0">
                <a:spcBef>
                  <a:spcPct val="20000"/>
                </a:spcBef>
                <a:spcAft>
                  <a:spcPct val="0"/>
                </a:spcAft>
                <a:buChar char="»"/>
                <a:defRPr kumimoji="1" sz="2000">
                  <a:solidFill>
                    <a:schemeClr val="tx1"/>
                  </a:solidFill>
                  <a:latin typeface="Arial" charset="0"/>
                </a:defRPr>
              </a:lvl8pPr>
              <a:lvl9pPr marL="3886200" indent="-228600" algn="l" rtl="0" eaLnBrk="0" fontAlgn="base" hangingPunct="0">
                <a:spcBef>
                  <a:spcPct val="20000"/>
                </a:spcBef>
                <a:spcAft>
                  <a:spcPct val="0"/>
                </a:spcAft>
                <a:buChar char="»"/>
                <a:defRPr kumimoji="1" sz="2000">
                  <a:solidFill>
                    <a:schemeClr val="tx1"/>
                  </a:solidFill>
                  <a:latin typeface="Arial" charset="0"/>
                </a:defRPr>
              </a:lvl9pPr>
            </a:lstStyle>
            <a:p>
              <a:pPr marL="0" indent="0" algn="ctr">
                <a:lnSpc>
                  <a:spcPct val="100000"/>
                </a:lnSpc>
                <a:spcBef>
                  <a:spcPts val="1000"/>
                </a:spcBef>
                <a:spcAft>
                  <a:spcPts val="1000"/>
                </a:spcAft>
                <a:buClr>
                  <a:srgbClr val="64BCCE"/>
                </a:buClr>
                <a:buNone/>
                <a:defRPr/>
              </a:pPr>
              <a:r>
                <a:rPr lang="en-AU" sz="1600" kern="0" dirty="0">
                  <a:solidFill>
                    <a:srgbClr val="FFFFFF"/>
                  </a:solidFill>
                  <a:latin typeface="Century Gothic"/>
                </a:rPr>
                <a:t>Drive through music, humour, casting, story telling &amp; brand mnemonics.</a:t>
              </a:r>
            </a:p>
          </p:txBody>
        </p:sp>
      </p:grpSp>
      <p:sp>
        <p:nvSpPr>
          <p:cNvPr id="5" name="Slide Number Placeholder 32">
            <a:extLst>
              <a:ext uri="{FF2B5EF4-FFF2-40B4-BE49-F238E27FC236}">
                <a16:creationId xmlns:a16="http://schemas.microsoft.com/office/drawing/2014/main" id="{EE59D0EB-8825-4C35-A569-ED5558CA1F52}"/>
              </a:ext>
            </a:extLst>
          </p:cNvPr>
          <p:cNvSpPr txBox="1">
            <a:spLocks/>
          </p:cNvSpPr>
          <p:nvPr/>
        </p:nvSpPr>
        <p:spPr>
          <a:xfrm>
            <a:off x="8364792" y="6281538"/>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36A07F-1864-4503-AB4B-AEADCDE171ED}" type="slidenum">
              <a:rPr lang="en-AU" sz="1200" smtClean="0">
                <a:solidFill>
                  <a:schemeClr val="bg1">
                    <a:lumMod val="50000"/>
                  </a:schemeClr>
                </a:solidFill>
              </a:rPr>
              <a:pPr algn="r"/>
              <a:t>6</a:t>
            </a:fld>
            <a:endParaRPr lang="en-AU" sz="1200" dirty="0">
              <a:solidFill>
                <a:schemeClr val="bg1">
                  <a:lumMod val="50000"/>
                </a:schemeClr>
              </a:solidFill>
            </a:endParaRPr>
          </a:p>
        </p:txBody>
      </p:sp>
    </p:spTree>
    <p:extLst>
      <p:ext uri="{BB962C8B-B14F-4D97-AF65-F5344CB8AC3E}">
        <p14:creationId xmlns:p14="http://schemas.microsoft.com/office/powerpoint/2010/main" val="1293500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F4AD6A2-B22A-4382-8316-5BE11E0CB554}"/>
              </a:ext>
            </a:extLst>
          </p:cNvPr>
          <p:cNvSpPr>
            <a:spLocks noGrp="1"/>
          </p:cNvSpPr>
          <p:nvPr>
            <p:ph type="title"/>
          </p:nvPr>
        </p:nvSpPr>
        <p:spPr>
          <a:xfrm>
            <a:off x="183307" y="119223"/>
            <a:ext cx="10514501" cy="1325440"/>
          </a:xfrm>
        </p:spPr>
        <p:txBody>
          <a:bodyPr anchor="t">
            <a:normAutofit/>
          </a:bodyPr>
          <a:lstStyle/>
          <a:p>
            <a:r>
              <a:rPr lang="en-AU" sz="3323" dirty="0">
                <a:solidFill>
                  <a:srgbClr val="595959"/>
                </a:solidFill>
              </a:rPr>
              <a:t>Key </a:t>
            </a:r>
            <a:r>
              <a:rPr lang="en-AU" sz="3323" dirty="0">
                <a:solidFill>
                  <a:srgbClr val="91D2E5"/>
                </a:solidFill>
              </a:rPr>
              <a:t>Performance Metrics</a:t>
            </a:r>
            <a:endParaRPr lang="en-AU" sz="3323" dirty="0">
              <a:solidFill>
                <a:srgbClr val="91D2E5"/>
              </a:solidFill>
              <a:latin typeface="Century Gothic" panose="020B0502020202020204" pitchFamily="34" charset="0"/>
            </a:endParaRPr>
          </a:p>
        </p:txBody>
      </p:sp>
      <p:graphicFrame>
        <p:nvGraphicFramePr>
          <p:cNvPr id="11" name="Table 10">
            <a:extLst>
              <a:ext uri="{FF2B5EF4-FFF2-40B4-BE49-F238E27FC236}">
                <a16:creationId xmlns:a16="http://schemas.microsoft.com/office/drawing/2014/main" id="{9621FB3B-A006-4D6B-9125-82DD1B00ADD6}"/>
              </a:ext>
            </a:extLst>
          </p:cNvPr>
          <p:cNvGraphicFramePr>
            <a:graphicFrameLocks noGrp="1"/>
          </p:cNvGraphicFramePr>
          <p:nvPr>
            <p:extLst>
              <p:ext uri="{D42A27DB-BD31-4B8C-83A1-F6EECF244321}">
                <p14:modId xmlns:p14="http://schemas.microsoft.com/office/powerpoint/2010/main" val="469892711"/>
              </p:ext>
            </p:extLst>
          </p:nvPr>
        </p:nvGraphicFramePr>
        <p:xfrm>
          <a:off x="2604613" y="1634534"/>
          <a:ext cx="8066814" cy="4404315"/>
        </p:xfrm>
        <a:graphic>
          <a:graphicData uri="http://schemas.openxmlformats.org/drawingml/2006/table">
            <a:tbl>
              <a:tblPr firstRow="1" firstCol="1" bandRow="1">
                <a:tableStyleId>{2D5ABB26-0587-4C30-8999-92F81FD0307C}</a:tableStyleId>
              </a:tblPr>
              <a:tblGrid>
                <a:gridCol w="4573346">
                  <a:extLst>
                    <a:ext uri="{9D8B030D-6E8A-4147-A177-3AD203B41FA5}">
                      <a16:colId xmlns:a16="http://schemas.microsoft.com/office/drawing/2014/main" val="20000"/>
                    </a:ext>
                  </a:extLst>
                </a:gridCol>
                <a:gridCol w="1364965">
                  <a:extLst>
                    <a:ext uri="{9D8B030D-6E8A-4147-A177-3AD203B41FA5}">
                      <a16:colId xmlns:a16="http://schemas.microsoft.com/office/drawing/2014/main" val="20001"/>
                    </a:ext>
                  </a:extLst>
                </a:gridCol>
                <a:gridCol w="2128503">
                  <a:extLst>
                    <a:ext uri="{9D8B030D-6E8A-4147-A177-3AD203B41FA5}">
                      <a16:colId xmlns:a16="http://schemas.microsoft.com/office/drawing/2014/main" val="395360053"/>
                    </a:ext>
                  </a:extLst>
                </a:gridCol>
              </a:tblGrid>
              <a:tr h="636655">
                <a:tc>
                  <a:txBody>
                    <a:bodyPr/>
                    <a:lstStyle/>
                    <a:p>
                      <a:pPr algn="ctr">
                        <a:spcAft>
                          <a:spcPts val="0"/>
                        </a:spcAft>
                      </a:pPr>
                      <a:endParaRPr lang="en-AU" sz="1200" b="1" dirty="0">
                        <a:solidFill>
                          <a:schemeClr val="tx1">
                            <a:lumMod val="75000"/>
                            <a:lumOff val="25000"/>
                          </a:schemeClr>
                        </a:solidFill>
                        <a:effectLst/>
                        <a:latin typeface="+mn-lt"/>
                        <a:ea typeface="Times New Roman"/>
                      </a:endParaRPr>
                    </a:p>
                  </a:txBody>
                  <a:tcPr marL="68578" marR="6857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700" b="0" dirty="0">
                          <a:solidFill>
                            <a:schemeClr val="tx1">
                              <a:lumMod val="75000"/>
                              <a:lumOff val="25000"/>
                            </a:schemeClr>
                          </a:solidFill>
                          <a:latin typeface="Impact" panose="020B0806030902050204" pitchFamily="34" charset="0"/>
                        </a:rPr>
                        <a:t>Effective Benchmark</a:t>
                      </a:r>
                    </a:p>
                  </a:txBody>
                  <a:tcPr marL="68578" marR="6857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AU" sz="1600" b="0" kern="1200" dirty="0">
                          <a:solidFill>
                            <a:schemeClr val="tx1">
                              <a:lumMod val="75000"/>
                              <a:lumOff val="25000"/>
                            </a:schemeClr>
                          </a:solidFill>
                          <a:latin typeface="Impact" panose="020B0806030902050204" pitchFamily="34" charset="0"/>
                          <a:ea typeface="+mn-ea"/>
                          <a:cs typeface="+mn-cs"/>
                        </a:rPr>
                        <a:t>You </a:t>
                      </a:r>
                      <a:r>
                        <a:rPr lang="en-AU" sz="1600" b="0" kern="1200" dirty="0">
                          <a:solidFill>
                            <a:schemeClr val="bg1"/>
                          </a:solidFill>
                          <a:latin typeface="Impact" panose="020B0806030902050204" pitchFamily="34" charset="0"/>
                          <a:ea typeface="+mn-ea"/>
                          <a:cs typeface="+mn-cs"/>
                        </a:rPr>
                        <a:t>Can’t</a:t>
                      </a:r>
                      <a:r>
                        <a:rPr lang="en-AU" sz="1600" b="0" kern="1200" dirty="0">
                          <a:solidFill>
                            <a:schemeClr val="tx1">
                              <a:lumMod val="75000"/>
                              <a:lumOff val="25000"/>
                            </a:schemeClr>
                          </a:solidFill>
                          <a:latin typeface="Impact" panose="020B0806030902050204" pitchFamily="34" charset="0"/>
                          <a:ea typeface="+mn-ea"/>
                          <a:cs typeface="+mn-cs"/>
                        </a:rPr>
                        <a:t> Stop Us</a:t>
                      </a:r>
                    </a:p>
                    <a:p>
                      <a:pPr algn="ctr"/>
                      <a:r>
                        <a:rPr lang="en-AU" sz="1200" b="0" kern="1200" dirty="0">
                          <a:solidFill>
                            <a:schemeClr val="tx1">
                              <a:lumMod val="75000"/>
                              <a:lumOff val="25000"/>
                            </a:schemeClr>
                          </a:solidFill>
                          <a:latin typeface="Century Gothic" panose="020B0502020202020204" pitchFamily="34" charset="0"/>
                          <a:ea typeface="+mn-ea"/>
                          <a:cs typeface="+mn-cs"/>
                        </a:rPr>
                        <a:t>(USA)</a:t>
                      </a:r>
                      <a:endParaRPr lang="en-AU" sz="1800" b="1" dirty="0">
                        <a:solidFill>
                          <a:schemeClr val="tx1">
                            <a:lumMod val="75000"/>
                            <a:lumOff val="25000"/>
                          </a:schemeClr>
                        </a:solidFill>
                        <a:latin typeface="Century Gothic" panose="020B0502020202020204" pitchFamily="34" charset="0"/>
                      </a:endParaRPr>
                    </a:p>
                  </a:txBody>
                  <a:tcPr marL="91437" marR="91437" marT="45719" marB="45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BCFE3"/>
                    </a:solidFill>
                  </a:tcPr>
                </a:tc>
                <a:extLst>
                  <a:ext uri="{0D108BD9-81ED-4DB2-BD59-A6C34878D82A}">
                    <a16:rowId xmlns:a16="http://schemas.microsoft.com/office/drawing/2014/main" val="10001"/>
                  </a:ext>
                </a:extLst>
              </a:tr>
              <a:tr h="282880">
                <a:tc gridSpan="2">
                  <a:txBody>
                    <a:bodyPr/>
                    <a:lstStyle/>
                    <a:p>
                      <a:pPr algn="ctr">
                        <a:spcAft>
                          <a:spcPts val="0"/>
                        </a:spcAft>
                      </a:pPr>
                      <a:endParaRPr lang="en-AU" sz="1200" b="0" dirty="0">
                        <a:solidFill>
                          <a:schemeClr val="tx1">
                            <a:lumMod val="75000"/>
                            <a:lumOff val="25000"/>
                          </a:schemeClr>
                        </a:solidFill>
                        <a:effectLst/>
                        <a:latin typeface="+mn-lt"/>
                        <a:ea typeface="Times New Roman"/>
                      </a:endParaRPr>
                    </a:p>
                  </a:txBody>
                  <a:tcPr marL="68578" marR="6857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AU"/>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a:spcAft>
                          <a:spcPts val="0"/>
                        </a:spcAft>
                      </a:pPr>
                      <a:endParaRPr lang="en-AU" sz="1200" b="0" dirty="0">
                        <a:solidFill>
                          <a:schemeClr val="tx1">
                            <a:lumMod val="75000"/>
                            <a:lumOff val="25000"/>
                          </a:schemeClr>
                        </a:solidFill>
                        <a:effectLst/>
                        <a:latin typeface="Century Gothic" panose="020B0502020202020204" pitchFamily="34" charset="0"/>
                        <a:ea typeface="Times New Roman"/>
                      </a:endParaRPr>
                    </a:p>
                  </a:txBody>
                  <a:tcPr marL="68578" marR="68578"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9695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dirty="0">
                          <a:ln>
                            <a:noFill/>
                          </a:ln>
                          <a:solidFill>
                            <a:schemeClr val="tx1">
                              <a:lumMod val="75000"/>
                              <a:lumOff val="25000"/>
                            </a:schemeClr>
                          </a:solidFill>
                          <a:effectLst/>
                          <a:uLnTx/>
                          <a:uFillTx/>
                          <a:latin typeface="Impact"/>
                          <a:ea typeface="+mn-ea"/>
                          <a:cs typeface="+mn-cs"/>
                        </a:rPr>
                        <a:t>Ad Attention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dirty="0">
                          <a:ln>
                            <a:noFill/>
                          </a:ln>
                          <a:solidFill>
                            <a:schemeClr val="tx1">
                              <a:lumMod val="75000"/>
                              <a:lumOff val="25000"/>
                            </a:schemeClr>
                          </a:solidFill>
                          <a:effectLst/>
                          <a:uLnTx/>
                          <a:uFillTx/>
                          <a:latin typeface="Century Gothic" panose="020B0502020202020204" pitchFamily="34" charset="0"/>
                          <a:ea typeface="+mn-ea"/>
                          <a:cs typeface="+mn-cs"/>
                        </a:rPr>
                        <a:t>Will the ad get noticed?</a:t>
                      </a:r>
                    </a:p>
                  </a:txBody>
                  <a:tcPr marL="68578" marR="6857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1D2E5"/>
                    </a:solidFill>
                  </a:tcPr>
                </a:tc>
                <a:tc>
                  <a:txBody>
                    <a:bodyPr/>
                    <a:lstStyle/>
                    <a:p>
                      <a:pPr algn="ctr">
                        <a:spcAft>
                          <a:spcPts val="0"/>
                        </a:spcAft>
                      </a:pPr>
                      <a:r>
                        <a:rPr lang="en-AU" sz="1600" b="0" dirty="0">
                          <a:solidFill>
                            <a:schemeClr val="tx1">
                              <a:lumMod val="75000"/>
                              <a:lumOff val="25000"/>
                            </a:schemeClr>
                          </a:solidFill>
                          <a:effectLst/>
                          <a:latin typeface="Impact" panose="020B0806030902050204" pitchFamily="34" charset="0"/>
                          <a:ea typeface="Times New Roman"/>
                        </a:rPr>
                        <a:t>6.0</a:t>
                      </a:r>
                    </a:p>
                  </a:txBody>
                  <a:tcPr marL="68578" marR="6857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noProof="0" dirty="0">
                          <a:solidFill>
                            <a:schemeClr val="tx1">
                              <a:lumMod val="75000"/>
                              <a:lumOff val="25000"/>
                            </a:schemeClr>
                          </a:solidFill>
                          <a:effectLst/>
                          <a:latin typeface="+mj-lt"/>
                          <a:ea typeface="Times New Roman"/>
                          <a:cs typeface="+mn-cs"/>
                        </a:rPr>
                        <a:t>6.5 </a:t>
                      </a:r>
                    </a:p>
                  </a:txBody>
                  <a:tcPr marL="68578" marR="6857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BCFE3"/>
                    </a:solidFill>
                  </a:tcPr>
                </a:tc>
                <a:extLst>
                  <a:ext uri="{0D108BD9-81ED-4DB2-BD59-A6C34878D82A}">
                    <a16:rowId xmlns:a16="http://schemas.microsoft.com/office/drawing/2014/main" val="10003"/>
                  </a:ext>
                </a:extLst>
              </a:tr>
              <a:tr h="69695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chemeClr val="tx1">
                              <a:lumMod val="75000"/>
                              <a:lumOff val="25000"/>
                            </a:schemeClr>
                          </a:solidFill>
                          <a:effectLst/>
                          <a:uLnTx/>
                          <a:uFillTx/>
                          <a:latin typeface="Impact"/>
                          <a:ea typeface="+mn-ea"/>
                          <a:cs typeface="+mn-cs"/>
                        </a:rPr>
                        <a:t>Message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What does the ad convey?</a:t>
                      </a:r>
                    </a:p>
                  </a:txBody>
                  <a:tcPr marL="68578" marR="6857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1D2E5"/>
                    </a:solidFill>
                  </a:tcPr>
                </a:tc>
                <a:tc>
                  <a:txBody>
                    <a:bodyPr/>
                    <a:lstStyle/>
                    <a:p>
                      <a:pPr algn="ctr">
                        <a:spcAft>
                          <a:spcPts val="0"/>
                        </a:spcAft>
                      </a:pPr>
                      <a:r>
                        <a:rPr lang="en-AU" sz="1600" b="0" dirty="0">
                          <a:solidFill>
                            <a:schemeClr val="tx1">
                              <a:lumMod val="75000"/>
                              <a:lumOff val="25000"/>
                            </a:schemeClr>
                          </a:solidFill>
                          <a:effectLst/>
                          <a:latin typeface="Impact" panose="020B0806030902050204" pitchFamily="34" charset="0"/>
                          <a:ea typeface="Times New Roman"/>
                        </a:rPr>
                        <a:t>70%</a:t>
                      </a:r>
                    </a:p>
                  </a:txBody>
                  <a:tcPr marL="68578" marR="6857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lumMod val="75000"/>
                              <a:lumOff val="25000"/>
                            </a:schemeClr>
                          </a:solidFill>
                          <a:effectLst/>
                          <a:latin typeface="+mj-lt"/>
                          <a:cs typeface="Arial" pitchFamily="34" charset="0"/>
                        </a:rPr>
                        <a:t>69%</a:t>
                      </a:r>
                    </a:p>
                  </a:txBody>
                  <a:tcPr marL="91437" marR="91437" marT="45701" marB="4570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BCFE3"/>
                    </a:solidFill>
                  </a:tcPr>
                </a:tc>
                <a:extLst>
                  <a:ext uri="{0D108BD9-81ED-4DB2-BD59-A6C34878D82A}">
                    <a16:rowId xmlns:a16="http://schemas.microsoft.com/office/drawing/2014/main" val="4063348220"/>
                  </a:ext>
                </a:extLst>
              </a:tr>
              <a:tr h="696956">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chemeClr val="tx1">
                              <a:lumMod val="75000"/>
                              <a:lumOff val="25000"/>
                            </a:schemeClr>
                          </a:solidFill>
                          <a:effectLst/>
                          <a:uLnTx/>
                          <a:uFillTx/>
                          <a:latin typeface="Impact"/>
                          <a:ea typeface="+mn-ea"/>
                          <a:cs typeface="+mn-cs"/>
                        </a:rPr>
                        <a:t>Bonding</a:t>
                      </a:r>
                      <a:br>
                        <a:rPr kumimoji="0" lang="en-AU" sz="2000" b="0" i="0" u="none" strike="noStrike" kern="1200" cap="none" spc="0" normalizeH="0" baseline="0" noProof="0" dirty="0">
                          <a:ln>
                            <a:noFill/>
                          </a:ln>
                          <a:solidFill>
                            <a:schemeClr val="tx1">
                              <a:lumMod val="75000"/>
                              <a:lumOff val="25000"/>
                            </a:schemeClr>
                          </a:solidFill>
                          <a:effectLst/>
                          <a:uLnTx/>
                          <a:uFillTx/>
                          <a:latin typeface="Impact"/>
                          <a:ea typeface="+mn-ea"/>
                          <a:cs typeface="+mn-cs"/>
                        </a:rPr>
                      </a:br>
                      <a:r>
                        <a:rPr kumimoji="0" lang="en-AU" sz="1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How does it make people feel?</a:t>
                      </a:r>
                      <a:r>
                        <a:rPr lang="en-AU" sz="1200" b="1" dirty="0">
                          <a:solidFill>
                            <a:schemeClr val="tx1">
                              <a:lumMod val="75000"/>
                              <a:lumOff val="25000"/>
                            </a:schemeClr>
                          </a:solidFill>
                          <a:effectLst/>
                          <a:latin typeface="Century Gothic" panose="020B0502020202020204" pitchFamily="34" charset="0"/>
                        </a:rPr>
                        <a:t> </a:t>
                      </a:r>
                    </a:p>
                  </a:txBody>
                  <a:tcPr marL="68578" marR="6857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1D2E5"/>
                    </a:solidFill>
                  </a:tcPr>
                </a:tc>
                <a:tc>
                  <a:txBody>
                    <a:bodyPr/>
                    <a:lstStyle/>
                    <a:p>
                      <a:pPr algn="ctr">
                        <a:spcAft>
                          <a:spcPts val="0"/>
                        </a:spcAft>
                      </a:pPr>
                      <a:r>
                        <a:rPr lang="en-AU" sz="1600" b="0" dirty="0">
                          <a:solidFill>
                            <a:schemeClr val="tx1">
                              <a:lumMod val="75000"/>
                              <a:lumOff val="25000"/>
                            </a:schemeClr>
                          </a:solidFill>
                          <a:effectLst/>
                          <a:latin typeface="Impact" panose="020B0806030902050204" pitchFamily="34" charset="0"/>
                          <a:ea typeface="Times New Roman"/>
                        </a:rPr>
                        <a:t>6.0</a:t>
                      </a:r>
                    </a:p>
                  </a:txBody>
                  <a:tcPr marL="68578" marR="6857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noProof="0" dirty="0">
                          <a:solidFill>
                            <a:schemeClr val="tx1">
                              <a:lumMod val="75000"/>
                              <a:lumOff val="25000"/>
                            </a:schemeClr>
                          </a:solidFill>
                          <a:effectLst/>
                          <a:latin typeface="+mj-lt"/>
                          <a:ea typeface="Times New Roman"/>
                          <a:cs typeface="+mn-cs"/>
                        </a:rPr>
                        <a:t>7.2</a:t>
                      </a:r>
                    </a:p>
                  </a:txBody>
                  <a:tcPr marL="68578" marR="6857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BCFE3"/>
                    </a:solidFill>
                  </a:tcPr>
                </a:tc>
                <a:extLst>
                  <a:ext uri="{0D108BD9-81ED-4DB2-BD59-A6C34878D82A}">
                    <a16:rowId xmlns:a16="http://schemas.microsoft.com/office/drawing/2014/main" val="10004"/>
                  </a:ext>
                </a:extLst>
              </a:tr>
              <a:tr h="69695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chemeClr val="tx1">
                              <a:lumMod val="75000"/>
                              <a:lumOff val="25000"/>
                            </a:schemeClr>
                          </a:solidFill>
                          <a:effectLst/>
                          <a:uLnTx/>
                          <a:uFillTx/>
                          <a:latin typeface="Impact"/>
                          <a:ea typeface="+mn-ea"/>
                          <a:cs typeface="+mn-cs"/>
                        </a:rPr>
                        <a:t>Branding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Is the link clear?</a:t>
                      </a:r>
                      <a:endParaRPr kumimoji="0" lang="en-AU" sz="20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a:txBody>
                  <a:tcPr marL="68578" marR="6857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1D2E5"/>
                    </a:solidFill>
                  </a:tcPr>
                </a:tc>
                <a:tc>
                  <a:txBody>
                    <a:bodyPr/>
                    <a:lstStyle/>
                    <a:p>
                      <a:pPr algn="ctr">
                        <a:spcAft>
                          <a:spcPts val="0"/>
                        </a:spcAft>
                      </a:pPr>
                      <a:r>
                        <a:rPr lang="en-AU" sz="1600" b="0" dirty="0">
                          <a:solidFill>
                            <a:schemeClr val="tx1">
                              <a:lumMod val="75000"/>
                              <a:lumOff val="25000"/>
                            </a:schemeClr>
                          </a:solidFill>
                          <a:effectLst/>
                          <a:latin typeface="Impact" panose="020B0806030902050204" pitchFamily="34" charset="0"/>
                          <a:ea typeface="Times New Roman"/>
                        </a:rPr>
                        <a:t>95%</a:t>
                      </a:r>
                    </a:p>
                  </a:txBody>
                  <a:tcPr marL="68578" marR="6857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lumMod val="75000"/>
                              <a:lumOff val="25000"/>
                            </a:schemeClr>
                          </a:solidFill>
                          <a:effectLst/>
                          <a:latin typeface="+mj-lt"/>
                          <a:ea typeface="BatangChe" pitchFamily="49" charset="-127"/>
                          <a:cs typeface="Arial" pitchFamily="34" charset="0"/>
                        </a:rPr>
                        <a:t>81%</a:t>
                      </a:r>
                    </a:p>
                  </a:txBody>
                  <a:tcPr marL="91437" marR="91437" marT="45701" marB="4570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BCFE3"/>
                    </a:solidFill>
                  </a:tcPr>
                </a:tc>
                <a:extLst>
                  <a:ext uri="{0D108BD9-81ED-4DB2-BD59-A6C34878D82A}">
                    <a16:rowId xmlns:a16="http://schemas.microsoft.com/office/drawing/2014/main" val="10007"/>
                  </a:ext>
                </a:extLst>
              </a:tr>
              <a:tr h="69695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err="1">
                          <a:ln>
                            <a:noFill/>
                          </a:ln>
                          <a:solidFill>
                            <a:schemeClr val="tx1">
                              <a:lumMod val="75000"/>
                              <a:lumOff val="25000"/>
                            </a:schemeClr>
                          </a:solidFill>
                          <a:effectLst/>
                          <a:uLnTx/>
                          <a:uFillTx/>
                          <a:latin typeface="Impact"/>
                          <a:ea typeface="+mn-ea"/>
                          <a:cs typeface="+mn-cs"/>
                        </a:rPr>
                        <a:t>add+impact</a:t>
                      </a:r>
                      <a:r>
                        <a:rPr kumimoji="0" lang="en-AU" sz="2000" b="0" i="0" u="none" strike="noStrike" kern="1200" cap="none" spc="0" normalizeH="0" baseline="30000" noProof="0" dirty="0">
                          <a:ln>
                            <a:noFill/>
                          </a:ln>
                          <a:solidFill>
                            <a:schemeClr val="tx1">
                              <a:lumMod val="75000"/>
                              <a:lumOff val="25000"/>
                            </a:schemeClr>
                          </a:solidFill>
                          <a:effectLst/>
                          <a:uLnTx/>
                          <a:uFillTx/>
                          <a:latin typeface="Century Gothic" panose="020B0502020202020204" pitchFamily="34" charset="0"/>
                          <a:ea typeface="+mn-ea"/>
                          <a:cs typeface="+mn-cs"/>
                        </a:rPr>
                        <a:t>®</a:t>
                      </a:r>
                      <a:r>
                        <a:rPr kumimoji="0" lang="en-AU" sz="2000" b="0" i="0" u="none" strike="noStrike" kern="1200" cap="none" spc="0" normalizeH="0" baseline="0" noProof="0" dirty="0">
                          <a:ln>
                            <a:noFill/>
                          </a:ln>
                          <a:solidFill>
                            <a:schemeClr val="tx1">
                              <a:lumMod val="75000"/>
                              <a:lumOff val="25000"/>
                            </a:schemeClr>
                          </a:solidFill>
                          <a:effectLst/>
                          <a:uLnTx/>
                          <a:uFillTx/>
                          <a:latin typeface="Impact"/>
                          <a:ea typeface="+mn-ea"/>
                          <a:cs typeface="+mn-cs"/>
                        </a:rPr>
                        <a:t> Effectiveness Score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How does it compare to other ads?</a:t>
                      </a:r>
                      <a:endParaRPr kumimoji="0" lang="en-AU" sz="20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a:txBody>
                  <a:tcPr marL="68578" marR="6857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1D2E5"/>
                    </a:solidFill>
                  </a:tcPr>
                </a:tc>
                <a:tc>
                  <a:txBody>
                    <a:bodyPr/>
                    <a:lstStyle/>
                    <a:p>
                      <a:pPr algn="ctr">
                        <a:spcAft>
                          <a:spcPts val="0"/>
                        </a:spcAft>
                      </a:pPr>
                      <a:r>
                        <a:rPr lang="en-AU" sz="1600" b="0" dirty="0">
                          <a:solidFill>
                            <a:schemeClr val="tx1">
                              <a:lumMod val="75000"/>
                              <a:lumOff val="25000"/>
                            </a:schemeClr>
                          </a:solidFill>
                          <a:effectLst/>
                          <a:latin typeface="Impact" panose="020B0806030902050204" pitchFamily="34" charset="0"/>
                          <a:ea typeface="Times New Roman"/>
                        </a:rPr>
                        <a:t>Top</a:t>
                      </a:r>
                    </a:p>
                    <a:p>
                      <a:pPr algn="ctr">
                        <a:spcAft>
                          <a:spcPts val="0"/>
                        </a:spcAft>
                      </a:pPr>
                      <a:r>
                        <a:rPr lang="en-AU" sz="1600" b="0" dirty="0">
                          <a:solidFill>
                            <a:schemeClr val="tx1">
                              <a:lumMod val="75000"/>
                              <a:lumOff val="25000"/>
                            </a:schemeClr>
                          </a:solidFill>
                          <a:effectLst/>
                          <a:latin typeface="Impact" panose="020B0806030902050204" pitchFamily="34" charset="0"/>
                          <a:ea typeface="Times New Roman"/>
                        </a:rPr>
                        <a:t>Quartile</a:t>
                      </a:r>
                    </a:p>
                  </a:txBody>
                  <a:tcPr marL="68578" marR="6857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Impact"/>
                          <a:ea typeface="BatangChe" pitchFamily="49" charset="-127"/>
                          <a:cs typeface="Arial" pitchFamily="34" charset="0"/>
                        </a:rPr>
                        <a:t>Top 26% </a:t>
                      </a:r>
                    </a:p>
                    <a:p>
                      <a:pPr marL="0" marR="0" lvl="0" indent="0" algn="ctr" defTabSz="914400" rtl="0" eaLnBrk="0" fontAlgn="b"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mn-lt"/>
                          <a:ea typeface="BatangChe" pitchFamily="49" charset="-127"/>
                          <a:cs typeface="Arial" pitchFamily="34" charset="0"/>
                        </a:rPr>
                        <a:t>of all 8000 Global Ads</a:t>
                      </a:r>
                      <a:endParaRPr kumimoji="0" lang="en-US" sz="1600" b="0" i="0" u="none" strike="noStrike" cap="none" normalizeH="0" baseline="0" dirty="0">
                        <a:ln>
                          <a:noFill/>
                        </a:ln>
                        <a:solidFill>
                          <a:schemeClr val="tx1">
                            <a:lumMod val="75000"/>
                            <a:lumOff val="25000"/>
                          </a:schemeClr>
                        </a:solidFill>
                        <a:effectLst/>
                        <a:latin typeface="+mj-lt"/>
                        <a:ea typeface="BatangChe" pitchFamily="49" charset="-127"/>
                        <a:cs typeface="Arial" pitchFamily="34" charset="0"/>
                      </a:endParaRPr>
                    </a:p>
                  </a:txBody>
                  <a:tcPr marL="91437" marR="91437" marT="45701" marB="4570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BCFE3"/>
                    </a:solidFill>
                  </a:tcPr>
                </a:tc>
                <a:extLst>
                  <a:ext uri="{0D108BD9-81ED-4DB2-BD59-A6C34878D82A}">
                    <a16:rowId xmlns:a16="http://schemas.microsoft.com/office/drawing/2014/main" val="1609216781"/>
                  </a:ext>
                </a:extLst>
              </a:tr>
            </a:tbl>
          </a:graphicData>
        </a:graphic>
      </p:graphicFrame>
      <p:sp>
        <p:nvSpPr>
          <p:cNvPr id="9" name="TextBox 8">
            <a:extLst>
              <a:ext uri="{FF2B5EF4-FFF2-40B4-BE49-F238E27FC236}">
                <a16:creationId xmlns:a16="http://schemas.microsoft.com/office/drawing/2014/main" id="{27D57C58-0337-45C2-8F98-749E03E4B74E}"/>
              </a:ext>
            </a:extLst>
          </p:cNvPr>
          <p:cNvSpPr txBox="1"/>
          <p:nvPr/>
        </p:nvSpPr>
        <p:spPr>
          <a:xfrm>
            <a:off x="183307" y="547612"/>
            <a:ext cx="11825386" cy="1077218"/>
          </a:xfrm>
          <a:prstGeom prst="rect">
            <a:avLst/>
          </a:prstGeom>
          <a:noFill/>
        </p:spPr>
        <p:txBody>
          <a:bodyPr wrap="square" rtlCol="0" anchor="t">
            <a:spAutoFit/>
          </a:bodyPr>
          <a:lstStyle/>
          <a:p>
            <a:pPr defTabSz="914361" eaLnBrk="1" fontAlgn="auto" hangingPunct="1">
              <a:spcBef>
                <a:spcPts val="0"/>
              </a:spcBef>
              <a:spcAft>
                <a:spcPts val="0"/>
              </a:spcAft>
              <a:defRPr/>
            </a:pPr>
            <a:r>
              <a:rPr lang="en-AU" sz="1600" b="1" kern="0" dirty="0">
                <a:solidFill>
                  <a:prstClr val="black"/>
                </a:solidFill>
                <a:latin typeface="Century Gothic"/>
                <a:ea typeface="ＭＳ Ｐゴシック"/>
                <a:cs typeface="Myriad Pro"/>
              </a:rPr>
              <a:t>You Can’t Stop Us </a:t>
            </a:r>
            <a:r>
              <a:rPr lang="en-AU" sz="1600" kern="0" dirty="0">
                <a:solidFill>
                  <a:prstClr val="black"/>
                </a:solidFill>
                <a:latin typeface="Century Gothic"/>
                <a:ea typeface="ＭＳ Ｐゴシック"/>
                <a:cs typeface="Myriad Pro"/>
              </a:rPr>
              <a:t>is ground breaking, highly emotional and an instant hit on social media. The 90 second ad delivers the powerful story of perseverance and inspires hope in the face of adversity.  It talks to race, gender and the idea that we are all in this together.  Creatively the split screens pairing athletes and sports, is unique and engaging and leaves people feeling positive about Nike. There is an opportunity to improve branding which is below benchmark.</a:t>
            </a:r>
          </a:p>
        </p:txBody>
      </p:sp>
      <p:sp>
        <p:nvSpPr>
          <p:cNvPr id="7" name="TextBox 6">
            <a:extLst>
              <a:ext uri="{FF2B5EF4-FFF2-40B4-BE49-F238E27FC236}">
                <a16:creationId xmlns:a16="http://schemas.microsoft.com/office/drawing/2014/main" id="{F1A61121-47C7-4104-A77C-D9FE7E8CF303}"/>
              </a:ext>
            </a:extLst>
          </p:cNvPr>
          <p:cNvSpPr txBox="1"/>
          <p:nvPr/>
        </p:nvSpPr>
        <p:spPr>
          <a:xfrm>
            <a:off x="5298618" y="6433137"/>
            <a:ext cx="1800493" cy="209609"/>
          </a:xfrm>
          <a:prstGeom prst="rect">
            <a:avLst/>
          </a:prstGeom>
          <a:noFill/>
        </p:spPr>
        <p:txBody>
          <a:bodyPr wrap="none" rtlCol="0">
            <a:spAutoFit/>
          </a:bodyPr>
          <a:lstStyle/>
          <a:p>
            <a:pPr defTabSz="633039" eaLnBrk="1" fontAlgn="auto" hangingPunct="1">
              <a:spcBef>
                <a:spcPts val="0"/>
              </a:spcBef>
              <a:spcAft>
                <a:spcPts val="0"/>
              </a:spcAft>
              <a:defRPr/>
            </a:pPr>
            <a:r>
              <a:rPr lang="en-AU" sz="762" dirty="0">
                <a:solidFill>
                  <a:prstClr val="black">
                    <a:lumMod val="75000"/>
                    <a:lumOff val="25000"/>
                  </a:prstClr>
                </a:solidFill>
              </a:rPr>
              <a:t> Meets Effectiveness benchmark.  </a:t>
            </a:r>
          </a:p>
        </p:txBody>
      </p:sp>
      <p:sp>
        <p:nvSpPr>
          <p:cNvPr id="8" name="AutoShape 5">
            <a:extLst>
              <a:ext uri="{FF2B5EF4-FFF2-40B4-BE49-F238E27FC236}">
                <a16:creationId xmlns:a16="http://schemas.microsoft.com/office/drawing/2014/main" id="{FDC34C8E-55E0-4CB8-8408-3A5D6207E676}"/>
              </a:ext>
            </a:extLst>
          </p:cNvPr>
          <p:cNvSpPr>
            <a:spLocks noChangeArrowheads="1"/>
          </p:cNvSpPr>
          <p:nvPr/>
        </p:nvSpPr>
        <p:spPr bwMode="auto">
          <a:xfrm>
            <a:off x="5196407" y="6434890"/>
            <a:ext cx="204421" cy="189035"/>
          </a:xfrm>
          <a:prstGeom prst="roundRect">
            <a:avLst>
              <a:gd name="adj" fmla="val 16667"/>
            </a:avLst>
          </a:prstGeom>
          <a:noFill/>
          <a:ln>
            <a:noFill/>
          </a:ln>
          <a:effectLst/>
          <a:extLst>
            <a:ext uri="{909E8E84-426E-40DD-AFC4-6F175D3DCCD1}">
              <a14:hiddenFill xmlns:a14="http://schemas.microsoft.com/office/drawing/2010/main">
                <a:solidFill>
                  <a:srgbClr val="CCFFFF">
                    <a:alpha val="70195"/>
                  </a:srgbClr>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defTabSz="633039" fontAlgn="auto">
              <a:spcBef>
                <a:spcPts val="0"/>
              </a:spcBef>
              <a:spcAft>
                <a:spcPts val="0"/>
              </a:spcAft>
              <a:defRPr/>
            </a:pPr>
            <a:r>
              <a:rPr lang="en-US" sz="1662" b="1" dirty="0">
                <a:solidFill>
                  <a:prstClr val="black">
                    <a:lumMod val="75000"/>
                    <a:lumOff val="25000"/>
                  </a:prstClr>
                </a:solidFill>
                <a:latin typeface="Century Gothic"/>
                <a:sym typeface="Wingdings" pitchFamily="2" charset="2"/>
              </a:rPr>
              <a:t></a:t>
            </a:r>
          </a:p>
        </p:txBody>
      </p:sp>
      <p:sp>
        <p:nvSpPr>
          <p:cNvPr id="10" name="AutoShape 5">
            <a:extLst>
              <a:ext uri="{FF2B5EF4-FFF2-40B4-BE49-F238E27FC236}">
                <a16:creationId xmlns:a16="http://schemas.microsoft.com/office/drawing/2014/main" id="{100560F8-5939-4D51-B049-8F3DF689C5FE}"/>
              </a:ext>
            </a:extLst>
          </p:cNvPr>
          <p:cNvSpPr>
            <a:spLocks noChangeArrowheads="1"/>
          </p:cNvSpPr>
          <p:nvPr/>
        </p:nvSpPr>
        <p:spPr bwMode="auto">
          <a:xfrm>
            <a:off x="9799332" y="2804188"/>
            <a:ext cx="204421" cy="189035"/>
          </a:xfrm>
          <a:prstGeom prst="roundRect">
            <a:avLst>
              <a:gd name="adj" fmla="val 16667"/>
            </a:avLst>
          </a:prstGeom>
          <a:noFill/>
          <a:ln>
            <a:noFill/>
          </a:ln>
          <a:effectLst/>
          <a:extLst>
            <a:ext uri="{909E8E84-426E-40DD-AFC4-6F175D3DCCD1}">
              <a14:hiddenFill xmlns:a14="http://schemas.microsoft.com/office/drawing/2010/main">
                <a:solidFill>
                  <a:srgbClr val="CCFFFF">
                    <a:alpha val="70195"/>
                  </a:srgbClr>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defTabSz="633039" fontAlgn="auto">
              <a:spcBef>
                <a:spcPts val="0"/>
              </a:spcBef>
              <a:spcAft>
                <a:spcPts val="0"/>
              </a:spcAft>
              <a:defRPr/>
            </a:pPr>
            <a:r>
              <a:rPr lang="en-US" sz="1662" b="1" dirty="0">
                <a:solidFill>
                  <a:prstClr val="black">
                    <a:lumMod val="75000"/>
                    <a:lumOff val="25000"/>
                  </a:prstClr>
                </a:solidFill>
                <a:latin typeface="Century Gothic"/>
                <a:sym typeface="Wingdings" pitchFamily="2" charset="2"/>
              </a:rPr>
              <a:t></a:t>
            </a:r>
          </a:p>
        </p:txBody>
      </p:sp>
      <p:sp>
        <p:nvSpPr>
          <p:cNvPr id="12" name="AutoShape 5">
            <a:extLst>
              <a:ext uri="{FF2B5EF4-FFF2-40B4-BE49-F238E27FC236}">
                <a16:creationId xmlns:a16="http://schemas.microsoft.com/office/drawing/2014/main" id="{892D644B-0343-46B7-9896-14552B857A90}"/>
              </a:ext>
            </a:extLst>
          </p:cNvPr>
          <p:cNvSpPr>
            <a:spLocks noChangeArrowheads="1"/>
          </p:cNvSpPr>
          <p:nvPr/>
        </p:nvSpPr>
        <p:spPr bwMode="auto">
          <a:xfrm>
            <a:off x="9796148" y="3435665"/>
            <a:ext cx="204421" cy="189035"/>
          </a:xfrm>
          <a:prstGeom prst="roundRect">
            <a:avLst>
              <a:gd name="adj" fmla="val 16667"/>
            </a:avLst>
          </a:prstGeom>
          <a:noFill/>
          <a:ln>
            <a:noFill/>
          </a:ln>
          <a:effectLst/>
          <a:extLst>
            <a:ext uri="{909E8E84-426E-40DD-AFC4-6F175D3DCCD1}">
              <a14:hiddenFill xmlns:a14="http://schemas.microsoft.com/office/drawing/2010/main">
                <a:solidFill>
                  <a:srgbClr val="CCFFFF">
                    <a:alpha val="70195"/>
                  </a:srgbClr>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defTabSz="633039" fontAlgn="auto">
              <a:spcBef>
                <a:spcPts val="0"/>
              </a:spcBef>
              <a:spcAft>
                <a:spcPts val="0"/>
              </a:spcAft>
              <a:defRPr/>
            </a:pPr>
            <a:r>
              <a:rPr lang="en-US" sz="1662" b="1" dirty="0">
                <a:solidFill>
                  <a:prstClr val="black">
                    <a:lumMod val="75000"/>
                    <a:lumOff val="25000"/>
                  </a:prstClr>
                </a:solidFill>
                <a:latin typeface="Century Gothic"/>
                <a:sym typeface="Wingdings" pitchFamily="2" charset="2"/>
              </a:rPr>
              <a:t></a:t>
            </a:r>
          </a:p>
        </p:txBody>
      </p:sp>
      <p:sp>
        <p:nvSpPr>
          <p:cNvPr id="14" name="AutoShape 5">
            <a:extLst>
              <a:ext uri="{FF2B5EF4-FFF2-40B4-BE49-F238E27FC236}">
                <a16:creationId xmlns:a16="http://schemas.microsoft.com/office/drawing/2014/main" id="{CE4F6D82-B187-4E92-A942-E7BB3C03BA5D}"/>
              </a:ext>
            </a:extLst>
          </p:cNvPr>
          <p:cNvSpPr>
            <a:spLocks noChangeArrowheads="1"/>
          </p:cNvSpPr>
          <p:nvPr/>
        </p:nvSpPr>
        <p:spPr bwMode="auto">
          <a:xfrm>
            <a:off x="9802138" y="4194044"/>
            <a:ext cx="204421" cy="189035"/>
          </a:xfrm>
          <a:prstGeom prst="roundRect">
            <a:avLst>
              <a:gd name="adj" fmla="val 16667"/>
            </a:avLst>
          </a:prstGeom>
          <a:noFill/>
          <a:ln>
            <a:noFill/>
          </a:ln>
          <a:effectLst/>
          <a:extLst>
            <a:ext uri="{909E8E84-426E-40DD-AFC4-6F175D3DCCD1}">
              <a14:hiddenFill xmlns:a14="http://schemas.microsoft.com/office/drawing/2010/main">
                <a:solidFill>
                  <a:srgbClr val="CCFFFF">
                    <a:alpha val="70195"/>
                  </a:srgbClr>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defTabSz="633039" fontAlgn="auto">
              <a:spcBef>
                <a:spcPts val="0"/>
              </a:spcBef>
              <a:spcAft>
                <a:spcPts val="0"/>
              </a:spcAft>
              <a:defRPr/>
            </a:pPr>
            <a:r>
              <a:rPr lang="en-US" sz="1662" b="1" dirty="0">
                <a:solidFill>
                  <a:prstClr val="black">
                    <a:lumMod val="75000"/>
                    <a:lumOff val="25000"/>
                  </a:prstClr>
                </a:solidFill>
                <a:latin typeface="Century Gothic"/>
                <a:sym typeface="Wingdings" pitchFamily="2" charset="2"/>
              </a:rPr>
              <a:t></a:t>
            </a:r>
          </a:p>
        </p:txBody>
      </p:sp>
      <p:sp>
        <p:nvSpPr>
          <p:cNvPr id="21" name="Slide Number Placeholder 1">
            <a:extLst>
              <a:ext uri="{FF2B5EF4-FFF2-40B4-BE49-F238E27FC236}">
                <a16:creationId xmlns:a16="http://schemas.microsoft.com/office/drawing/2014/main" id="{2DEDF6AD-8077-46A3-9FC9-851EC6DD3794}"/>
              </a:ext>
            </a:extLst>
          </p:cNvPr>
          <p:cNvSpPr txBox="1">
            <a:spLocks/>
          </p:cNvSpPr>
          <p:nvPr/>
        </p:nvSpPr>
        <p:spPr>
          <a:xfrm>
            <a:off x="8235085" y="6361569"/>
            <a:ext cx="2743200" cy="364881"/>
          </a:xfrm>
          <a:prstGeom prst="rect">
            <a:avLst/>
          </a:prstGeom>
        </p:spPr>
        <p:txBody>
          <a:bodyPr vert="horz" lIns="63305" tIns="31652" rIns="63305" bIns="31652" rtlCol="0" anchor="ctr"/>
          <a:lstStyle>
            <a:defPPr>
              <a:defRPr lang="en-US"/>
            </a:defPPr>
            <a:lvl1pPr marL="0" algn="r" defTabSz="457200" rtl="0" eaLnBrk="1" latinLnBrk="0" hangingPunct="1">
              <a:defRPr sz="173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16520" fontAlgn="auto">
              <a:spcBef>
                <a:spcPts val="0"/>
              </a:spcBef>
              <a:spcAft>
                <a:spcPts val="0"/>
              </a:spcAft>
            </a:pPr>
            <a:fld id="{3A36A07F-1864-4503-AB4B-AEADCDE171ED}" type="slidenum">
              <a:rPr lang="en-AU" sz="1200">
                <a:solidFill>
                  <a:prstClr val="black">
                    <a:tint val="75000"/>
                  </a:prstClr>
                </a:solidFill>
                <a:latin typeface="Century Gothic" panose="020B0502020202020204" pitchFamily="34" charset="0"/>
              </a:rPr>
              <a:pPr defTabSz="316520" fontAlgn="auto">
                <a:spcBef>
                  <a:spcPts val="0"/>
                </a:spcBef>
                <a:spcAft>
                  <a:spcPts val="0"/>
                </a:spcAft>
              </a:pPr>
              <a:t>7</a:t>
            </a:fld>
            <a:endParaRPr lang="en-AU" sz="1200" dirty="0">
              <a:solidFill>
                <a:prstClr val="black">
                  <a:tint val="75000"/>
                </a:prstClr>
              </a:solidFill>
              <a:latin typeface="Century Gothic" panose="020B0502020202020204" pitchFamily="34" charset="0"/>
            </a:endParaRPr>
          </a:p>
        </p:txBody>
      </p:sp>
      <p:sp>
        <p:nvSpPr>
          <p:cNvPr id="24" name="Slide Number Placeholder 8">
            <a:extLst>
              <a:ext uri="{FF2B5EF4-FFF2-40B4-BE49-F238E27FC236}">
                <a16:creationId xmlns:a16="http://schemas.microsoft.com/office/drawing/2014/main" id="{4ED2B88D-B92F-4684-ABDA-00FC8923836E}"/>
              </a:ext>
            </a:extLst>
          </p:cNvPr>
          <p:cNvSpPr txBox="1">
            <a:spLocks/>
          </p:cNvSpPr>
          <p:nvPr/>
        </p:nvSpPr>
        <p:spPr>
          <a:xfrm>
            <a:off x="8337277" y="6303933"/>
            <a:ext cx="2743200" cy="365125"/>
          </a:xfrm>
          <a:prstGeom prst="rect">
            <a:avLst/>
          </a:prstGeom>
        </p:spPr>
        <p:txBody>
          <a:bodyPr vert="horz" lIns="91440" tIns="45720" rIns="91440" bIns="45720" rtlCol="0" anchor="ctr"/>
          <a:lstStyle>
            <a:defPPr>
              <a:defRPr lang="en-US"/>
            </a:defPPr>
            <a:lvl1pPr marL="0" algn="r" defTabSz="914400" rtl="0" eaLnBrk="0" fontAlgn="base" latinLnBrk="0" hangingPunct="0">
              <a:spcBef>
                <a:spcPct val="0"/>
              </a:spcBef>
              <a:spcAft>
                <a:spcPct val="0"/>
              </a:spcAft>
              <a:defRPr sz="1200" kern="1200">
                <a:solidFill>
                  <a:schemeClr val="tx1">
                    <a:tint val="75000"/>
                  </a:schemeClr>
                </a:solidFill>
                <a:latin typeface="Century Gothic" pitchFamily="34" charset="0"/>
                <a:ea typeface="+mn-ea"/>
                <a:cs typeface="+mn-cs"/>
              </a:defRPr>
            </a:lvl1pPr>
            <a:lvl2pPr marL="457200" algn="l" defTabSz="914400" rtl="0" eaLnBrk="0" fontAlgn="base" latinLnBrk="0" hangingPunct="0">
              <a:spcBef>
                <a:spcPct val="0"/>
              </a:spcBef>
              <a:spcAft>
                <a:spcPct val="0"/>
              </a:spcAft>
              <a:defRPr sz="2800" kern="1200">
                <a:solidFill>
                  <a:schemeClr val="tx1"/>
                </a:solidFill>
                <a:latin typeface="Century Gothic" pitchFamily="34" charset="0"/>
                <a:ea typeface="+mn-ea"/>
                <a:cs typeface="+mn-cs"/>
              </a:defRPr>
            </a:lvl2pPr>
            <a:lvl3pPr marL="914400" algn="l" defTabSz="914400" rtl="0" eaLnBrk="0" fontAlgn="base" latinLnBrk="0" hangingPunct="0">
              <a:spcBef>
                <a:spcPct val="0"/>
              </a:spcBef>
              <a:spcAft>
                <a:spcPct val="0"/>
              </a:spcAft>
              <a:defRPr sz="2800" kern="1200">
                <a:solidFill>
                  <a:schemeClr val="tx1"/>
                </a:solidFill>
                <a:latin typeface="Century Gothic" pitchFamily="34" charset="0"/>
                <a:ea typeface="+mn-ea"/>
                <a:cs typeface="+mn-cs"/>
              </a:defRPr>
            </a:lvl3pPr>
            <a:lvl4pPr marL="1371600" algn="l" defTabSz="914400" rtl="0" eaLnBrk="0" fontAlgn="base" latinLnBrk="0" hangingPunct="0">
              <a:spcBef>
                <a:spcPct val="0"/>
              </a:spcBef>
              <a:spcAft>
                <a:spcPct val="0"/>
              </a:spcAft>
              <a:defRPr sz="2800" kern="1200">
                <a:solidFill>
                  <a:schemeClr val="tx1"/>
                </a:solidFill>
                <a:latin typeface="Century Gothic" pitchFamily="34" charset="0"/>
                <a:ea typeface="+mn-ea"/>
                <a:cs typeface="+mn-cs"/>
              </a:defRPr>
            </a:lvl4pPr>
            <a:lvl5pPr marL="1828800" algn="l" defTabSz="914400" rtl="0" eaLnBrk="0" fontAlgn="base" latinLnBrk="0" hangingPunct="0">
              <a:spcBef>
                <a:spcPct val="0"/>
              </a:spcBef>
              <a:spcAft>
                <a:spcPct val="0"/>
              </a:spcAft>
              <a:defRPr sz="2800" kern="1200">
                <a:solidFill>
                  <a:schemeClr val="tx1"/>
                </a:solidFill>
                <a:latin typeface="Century Gothic" pitchFamily="34" charset="0"/>
                <a:ea typeface="+mn-ea"/>
                <a:cs typeface="+mn-cs"/>
              </a:defRPr>
            </a:lvl5pPr>
            <a:lvl6pPr marL="2286000" algn="l" defTabSz="914400" rtl="0" eaLnBrk="1" latinLnBrk="0" hangingPunct="1">
              <a:defRPr sz="2800" kern="1200">
                <a:solidFill>
                  <a:schemeClr val="tx1"/>
                </a:solidFill>
                <a:latin typeface="Century Gothic" pitchFamily="34" charset="0"/>
                <a:ea typeface="+mn-ea"/>
                <a:cs typeface="+mn-cs"/>
              </a:defRPr>
            </a:lvl6pPr>
            <a:lvl7pPr marL="2743200" algn="l" defTabSz="914400" rtl="0" eaLnBrk="1" latinLnBrk="0" hangingPunct="1">
              <a:defRPr sz="2800" kern="1200">
                <a:solidFill>
                  <a:schemeClr val="tx1"/>
                </a:solidFill>
                <a:latin typeface="Century Gothic" pitchFamily="34" charset="0"/>
                <a:ea typeface="+mn-ea"/>
                <a:cs typeface="+mn-cs"/>
              </a:defRPr>
            </a:lvl7pPr>
            <a:lvl8pPr marL="3200400" algn="l" defTabSz="914400" rtl="0" eaLnBrk="1" latinLnBrk="0" hangingPunct="1">
              <a:defRPr sz="2800" kern="1200">
                <a:solidFill>
                  <a:schemeClr val="tx1"/>
                </a:solidFill>
                <a:latin typeface="Century Gothic" pitchFamily="34" charset="0"/>
                <a:ea typeface="+mn-ea"/>
                <a:cs typeface="+mn-cs"/>
              </a:defRPr>
            </a:lvl8pPr>
            <a:lvl9pPr marL="3657600" algn="l" defTabSz="914400" rtl="0" eaLnBrk="1" latinLnBrk="0" hangingPunct="1">
              <a:defRPr sz="2800" kern="1200">
                <a:solidFill>
                  <a:schemeClr val="tx1"/>
                </a:solidFill>
                <a:latin typeface="Century Gothic" pitchFamily="34" charset="0"/>
                <a:ea typeface="+mn-ea"/>
                <a:cs typeface="+mn-cs"/>
              </a:defRPr>
            </a:lvl9pPr>
          </a:lstStyle>
          <a:p>
            <a:fld id="{3A36A07F-1864-4503-AB4B-AEADCDE171ED}" type="slidenum">
              <a:rPr lang="en-AU" smtClean="0">
                <a:solidFill>
                  <a:schemeClr val="bg1"/>
                </a:solidFill>
              </a:rPr>
              <a:pPr/>
              <a:t>7</a:t>
            </a:fld>
            <a:endParaRPr lang="en-AU" dirty="0">
              <a:solidFill>
                <a:schemeClr val="bg1"/>
              </a:solidFill>
            </a:endParaRPr>
          </a:p>
        </p:txBody>
      </p:sp>
      <p:pic>
        <p:nvPicPr>
          <p:cNvPr id="3" name="Picture 2" descr="A person holding his hand up&#10;&#10;Description automatically generated">
            <a:extLst>
              <a:ext uri="{FF2B5EF4-FFF2-40B4-BE49-F238E27FC236}">
                <a16:creationId xmlns:a16="http://schemas.microsoft.com/office/drawing/2014/main" id="{C16B946C-B901-489B-9235-6BEB8F32FDF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2567" b="82888" l="9910" r="94294">
                        <a14:foregroundMark x1="38889" y1="17380" x2="59760" y2="16845"/>
                        <a14:foregroundMark x1="59760" y1="16845" x2="81982" y2="19519"/>
                        <a14:foregroundMark x1="81982" y1="19519" x2="60060" y2="22995"/>
                        <a14:foregroundMark x1="38438" y1="14439" x2="51051" y2="12834"/>
                        <a14:foregroundMark x1="51051" y1="12834" x2="52402" y2="12834"/>
                        <a14:foregroundMark x1="29730" y1="82888" x2="63964" y2="79412"/>
                        <a14:foregroundMark x1="63964" y1="79412" x2="74625" y2="79412"/>
                        <a14:foregroundMark x1="92492" y1="13904" x2="92492" y2="13369"/>
                        <a14:foregroundMark x1="94294" y1="56150" x2="94294" y2="56150"/>
                      </a14:backgroundRemoval>
                    </a14:imgEffect>
                    <a14:imgEffect>
                      <a14:saturation sat="0"/>
                    </a14:imgEffect>
                  </a14:imgLayer>
                </a14:imgProps>
              </a:ext>
              <a:ext uri="{28A0092B-C50C-407E-A947-70E740481C1C}">
                <a14:useLocalDpi xmlns:a14="http://schemas.microsoft.com/office/drawing/2010/main" val="0"/>
              </a:ext>
            </a:extLst>
          </a:blip>
          <a:srcRect t="12413" b="11854"/>
          <a:stretch/>
        </p:blipFill>
        <p:spPr>
          <a:xfrm>
            <a:off x="-247950" y="4384977"/>
            <a:ext cx="3888839" cy="1653872"/>
          </a:xfrm>
          <a:prstGeom prst="rect">
            <a:avLst/>
          </a:prstGeom>
        </p:spPr>
      </p:pic>
    </p:spTree>
    <p:extLst>
      <p:ext uri="{BB962C8B-B14F-4D97-AF65-F5344CB8AC3E}">
        <p14:creationId xmlns:p14="http://schemas.microsoft.com/office/powerpoint/2010/main" val="680039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Line 4"/>
          <p:cNvSpPr>
            <a:spLocks noChangeShapeType="1"/>
          </p:cNvSpPr>
          <p:nvPr/>
        </p:nvSpPr>
        <p:spPr bwMode="auto">
          <a:xfrm flipV="1">
            <a:off x="812800" y="2193336"/>
            <a:ext cx="3559148" cy="0"/>
          </a:xfrm>
          <a:prstGeom prst="line">
            <a:avLst/>
          </a:prstGeom>
          <a:noFill/>
          <a:ln w="22225">
            <a:solidFill>
              <a:schemeClr val="bg2">
                <a:lumMod val="50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AU" sz="2800">
              <a:solidFill>
                <a:srgbClr val="000000"/>
              </a:solidFill>
              <a:latin typeface="Century Gothic" pitchFamily="34" charset="0"/>
              <a:ea typeface="ＭＳ Ｐゴシック" pitchFamily="2" charset="-128"/>
            </a:endParaRPr>
          </a:p>
        </p:txBody>
      </p:sp>
      <p:sp>
        <p:nvSpPr>
          <p:cNvPr id="25" name="Line 4"/>
          <p:cNvSpPr>
            <a:spLocks noChangeShapeType="1"/>
          </p:cNvSpPr>
          <p:nvPr/>
        </p:nvSpPr>
        <p:spPr bwMode="auto">
          <a:xfrm>
            <a:off x="1002995" y="4693822"/>
            <a:ext cx="10432992" cy="4383"/>
          </a:xfrm>
          <a:prstGeom prst="line">
            <a:avLst/>
          </a:prstGeom>
          <a:noFill/>
          <a:ln w="31750">
            <a:solidFill>
              <a:srgbClr val="6FBFC7"/>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AU" sz="2800">
              <a:solidFill>
                <a:srgbClr val="000000"/>
              </a:solidFill>
              <a:latin typeface="Century Gothic" pitchFamily="34" charset="0"/>
              <a:ea typeface="ＭＳ Ｐゴシック" pitchFamily="2" charset="-128"/>
            </a:endParaRPr>
          </a:p>
        </p:txBody>
      </p:sp>
      <p:graphicFrame>
        <p:nvGraphicFramePr>
          <p:cNvPr id="27" name="PP_AttnDiags"/>
          <p:cNvGraphicFramePr/>
          <p:nvPr>
            <p:extLst>
              <p:ext uri="{D42A27DB-BD31-4B8C-83A1-F6EECF244321}">
                <p14:modId xmlns:p14="http://schemas.microsoft.com/office/powerpoint/2010/main" val="2706389612"/>
              </p:ext>
            </p:extLst>
          </p:nvPr>
        </p:nvGraphicFramePr>
        <p:xfrm>
          <a:off x="756013" y="3966965"/>
          <a:ext cx="10724787" cy="23576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7" name="PP_Attention"/>
          <p:cNvGraphicFramePr/>
          <p:nvPr>
            <p:extLst>
              <p:ext uri="{D42A27DB-BD31-4B8C-83A1-F6EECF244321}">
                <p14:modId xmlns:p14="http://schemas.microsoft.com/office/powerpoint/2010/main" val="1669342067"/>
              </p:ext>
            </p:extLst>
          </p:nvPr>
        </p:nvGraphicFramePr>
        <p:xfrm>
          <a:off x="582691" y="1199352"/>
          <a:ext cx="3789257" cy="2679042"/>
        </p:xfrm>
        <a:graphic>
          <a:graphicData uri="http://schemas.openxmlformats.org/drawingml/2006/chart">
            <c:chart xmlns:c="http://schemas.openxmlformats.org/drawingml/2006/chart" xmlns:r="http://schemas.openxmlformats.org/officeDocument/2006/relationships" r:id="rId3"/>
          </a:graphicData>
        </a:graphic>
      </p:graphicFrame>
      <p:sp>
        <p:nvSpPr>
          <p:cNvPr id="67" name="AutoShape 5"/>
          <p:cNvSpPr>
            <a:spLocks noChangeArrowheads="1"/>
          </p:cNvSpPr>
          <p:nvPr/>
        </p:nvSpPr>
        <p:spPr bwMode="auto">
          <a:xfrm>
            <a:off x="2426048" y="33101"/>
            <a:ext cx="8241953" cy="885992"/>
          </a:xfrm>
          <a:prstGeom prst="roundRect">
            <a:avLst>
              <a:gd name="adj" fmla="val 16667"/>
            </a:avLst>
          </a:prstGeom>
          <a:noFill/>
          <a:ln>
            <a:noFill/>
          </a:ln>
          <a:effectLst/>
        </p:spPr>
        <p:txBody>
          <a:bodyPr lIns="0" tIns="0" rIns="0" bIns="0" anchor="ctr" anchorCtr="0"/>
          <a:lstStyle/>
          <a:p>
            <a:pPr marL="72000" eaLnBrk="0" fontAlgn="base" hangingPunct="0">
              <a:spcBef>
                <a:spcPct val="0"/>
              </a:spcBef>
              <a:spcAft>
                <a:spcPct val="0"/>
              </a:spcAft>
              <a:defRPr/>
            </a:pPr>
            <a:endParaRPr lang="en-US" sz="1600">
              <a:solidFill>
                <a:srgbClr val="FFFFFF"/>
              </a:solidFill>
              <a:latin typeface="Century Gothic"/>
              <a:ea typeface="ＭＳ Ｐゴシック" pitchFamily="2" charset="-128"/>
            </a:endParaRPr>
          </a:p>
        </p:txBody>
      </p:sp>
      <p:sp>
        <p:nvSpPr>
          <p:cNvPr id="36" name="AutoShape 5"/>
          <p:cNvSpPr>
            <a:spLocks noChangeArrowheads="1"/>
          </p:cNvSpPr>
          <p:nvPr/>
        </p:nvSpPr>
        <p:spPr bwMode="auto">
          <a:xfrm>
            <a:off x="3770936" y="3962951"/>
            <a:ext cx="2359168" cy="447279"/>
          </a:xfrm>
          <a:prstGeom prst="roundRect">
            <a:avLst>
              <a:gd name="adj" fmla="val 16667"/>
            </a:avLst>
          </a:prstGeom>
          <a:noFill/>
          <a:ln>
            <a:noFill/>
          </a:ln>
          <a:effectLst/>
        </p:spPr>
        <p:txBody>
          <a:bodyPr lIns="0" tIns="0" rIns="0" bIns="0" anchor="t" anchorCtr="0"/>
          <a:lstStyle/>
          <a:p>
            <a:pPr algn="ctr" eaLnBrk="0" fontAlgn="base" hangingPunct="0">
              <a:spcBef>
                <a:spcPct val="0"/>
              </a:spcBef>
              <a:spcAft>
                <a:spcPct val="0"/>
              </a:spcAft>
              <a:defRPr/>
            </a:pPr>
            <a:endParaRPr lang="en-US" sz="2200">
              <a:solidFill>
                <a:srgbClr val="FFFFFF"/>
              </a:solidFill>
              <a:latin typeface="Century Gothic" pitchFamily="34" charset="0"/>
              <a:ea typeface="ＭＳ Ｐゴシック" pitchFamily="2" charset="-128"/>
            </a:endParaRPr>
          </a:p>
        </p:txBody>
      </p:sp>
      <p:sp>
        <p:nvSpPr>
          <p:cNvPr id="54" name="Rectangle 53">
            <a:extLst>
              <a:ext uri="{FF2B5EF4-FFF2-40B4-BE49-F238E27FC236}">
                <a16:creationId xmlns:a16="http://schemas.microsoft.com/office/drawing/2014/main" id="{AFAEB179-4B54-47E5-AA25-A7A979EA5303}"/>
              </a:ext>
            </a:extLst>
          </p:cNvPr>
          <p:cNvSpPr/>
          <p:nvPr/>
        </p:nvSpPr>
        <p:spPr>
          <a:xfrm>
            <a:off x="209811" y="1388477"/>
            <a:ext cx="3422152" cy="391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800" kern="1200">
                <a:solidFill>
                  <a:schemeClr val="lt1"/>
                </a:solidFill>
                <a:latin typeface="+mn-lt"/>
                <a:ea typeface="+mn-ea"/>
                <a:cs typeface="+mn-cs"/>
              </a:defRPr>
            </a:lvl1pPr>
            <a:lvl2pPr marL="457200" algn="l" rtl="0" eaLnBrk="0" fontAlgn="base" hangingPunct="0">
              <a:spcBef>
                <a:spcPct val="0"/>
              </a:spcBef>
              <a:spcAft>
                <a:spcPct val="0"/>
              </a:spcAft>
              <a:defRPr sz="2800" kern="1200">
                <a:solidFill>
                  <a:schemeClr val="lt1"/>
                </a:solidFill>
                <a:latin typeface="+mn-lt"/>
                <a:ea typeface="+mn-ea"/>
                <a:cs typeface="+mn-cs"/>
              </a:defRPr>
            </a:lvl2pPr>
            <a:lvl3pPr marL="914400" algn="l" rtl="0" eaLnBrk="0" fontAlgn="base" hangingPunct="0">
              <a:spcBef>
                <a:spcPct val="0"/>
              </a:spcBef>
              <a:spcAft>
                <a:spcPct val="0"/>
              </a:spcAft>
              <a:defRPr sz="2800" kern="1200">
                <a:solidFill>
                  <a:schemeClr val="lt1"/>
                </a:solidFill>
                <a:latin typeface="+mn-lt"/>
                <a:ea typeface="+mn-ea"/>
                <a:cs typeface="+mn-cs"/>
              </a:defRPr>
            </a:lvl3pPr>
            <a:lvl4pPr marL="1371600" algn="l" rtl="0" eaLnBrk="0" fontAlgn="base" hangingPunct="0">
              <a:spcBef>
                <a:spcPct val="0"/>
              </a:spcBef>
              <a:spcAft>
                <a:spcPct val="0"/>
              </a:spcAft>
              <a:defRPr sz="2800" kern="1200">
                <a:solidFill>
                  <a:schemeClr val="lt1"/>
                </a:solidFill>
                <a:latin typeface="+mn-lt"/>
                <a:ea typeface="+mn-ea"/>
                <a:cs typeface="+mn-cs"/>
              </a:defRPr>
            </a:lvl4pPr>
            <a:lvl5pPr marL="1828800" algn="l" rtl="0" eaLnBrk="0" fontAlgn="base" hangingPunct="0">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defRPr/>
            </a:pPr>
            <a:r>
              <a:rPr lang="en-AU" sz="2000" dirty="0">
                <a:solidFill>
                  <a:schemeClr val="tx1"/>
                </a:solidFill>
                <a:latin typeface="Impact" panose="020B0806030902050204" pitchFamily="34" charset="0"/>
              </a:rPr>
              <a:t>Cut Through Potential</a:t>
            </a:r>
          </a:p>
        </p:txBody>
      </p:sp>
      <p:sp>
        <p:nvSpPr>
          <p:cNvPr id="40" name="Rectangle 39">
            <a:extLst>
              <a:ext uri="{FF2B5EF4-FFF2-40B4-BE49-F238E27FC236}">
                <a16:creationId xmlns:a16="http://schemas.microsoft.com/office/drawing/2014/main" id="{D677452E-8746-4440-ACBA-A038F39E1D44}"/>
              </a:ext>
            </a:extLst>
          </p:cNvPr>
          <p:cNvSpPr/>
          <p:nvPr/>
        </p:nvSpPr>
        <p:spPr>
          <a:xfrm>
            <a:off x="123810" y="3978987"/>
            <a:ext cx="5416187" cy="4970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800" kern="1200">
                <a:solidFill>
                  <a:schemeClr val="lt1"/>
                </a:solidFill>
                <a:latin typeface="+mn-lt"/>
                <a:ea typeface="+mn-ea"/>
                <a:cs typeface="+mn-cs"/>
              </a:defRPr>
            </a:lvl1pPr>
            <a:lvl2pPr marL="457200" algn="l" rtl="0" eaLnBrk="0" fontAlgn="base" hangingPunct="0">
              <a:spcBef>
                <a:spcPct val="0"/>
              </a:spcBef>
              <a:spcAft>
                <a:spcPct val="0"/>
              </a:spcAft>
              <a:defRPr sz="2800" kern="1200">
                <a:solidFill>
                  <a:schemeClr val="lt1"/>
                </a:solidFill>
                <a:latin typeface="+mn-lt"/>
                <a:ea typeface="+mn-ea"/>
                <a:cs typeface="+mn-cs"/>
              </a:defRPr>
            </a:lvl2pPr>
            <a:lvl3pPr marL="914400" algn="l" rtl="0" eaLnBrk="0" fontAlgn="base" hangingPunct="0">
              <a:spcBef>
                <a:spcPct val="0"/>
              </a:spcBef>
              <a:spcAft>
                <a:spcPct val="0"/>
              </a:spcAft>
              <a:defRPr sz="2800" kern="1200">
                <a:solidFill>
                  <a:schemeClr val="lt1"/>
                </a:solidFill>
                <a:latin typeface="+mn-lt"/>
                <a:ea typeface="+mn-ea"/>
                <a:cs typeface="+mn-cs"/>
              </a:defRPr>
            </a:lvl3pPr>
            <a:lvl4pPr marL="1371600" algn="l" rtl="0" eaLnBrk="0" fontAlgn="base" hangingPunct="0">
              <a:spcBef>
                <a:spcPct val="0"/>
              </a:spcBef>
              <a:spcAft>
                <a:spcPct val="0"/>
              </a:spcAft>
              <a:defRPr sz="2800" kern="1200">
                <a:solidFill>
                  <a:schemeClr val="lt1"/>
                </a:solidFill>
                <a:latin typeface="+mn-lt"/>
                <a:ea typeface="+mn-ea"/>
                <a:cs typeface="+mn-cs"/>
              </a:defRPr>
            </a:lvl4pPr>
            <a:lvl5pPr marL="1828800" algn="l" rtl="0" eaLnBrk="0" fontAlgn="base" hangingPunct="0">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defRPr/>
            </a:pPr>
            <a:r>
              <a:rPr lang="en-AU" sz="2000" dirty="0">
                <a:solidFill>
                  <a:schemeClr val="tx1"/>
                </a:solidFill>
                <a:latin typeface="Impact" panose="020B0806030902050204" pitchFamily="34" charset="0"/>
              </a:rPr>
              <a:t>Creative Strengths &amp; Weaknesses</a:t>
            </a:r>
          </a:p>
        </p:txBody>
      </p:sp>
      <p:sp>
        <p:nvSpPr>
          <p:cNvPr id="35" name="Title 1">
            <a:extLst>
              <a:ext uri="{FF2B5EF4-FFF2-40B4-BE49-F238E27FC236}">
                <a16:creationId xmlns:a16="http://schemas.microsoft.com/office/drawing/2014/main" id="{8667E1C2-558E-41BE-83F4-C68889F771FF}"/>
              </a:ext>
            </a:extLst>
          </p:cNvPr>
          <p:cNvSpPr txBox="1">
            <a:spLocks/>
          </p:cNvSpPr>
          <p:nvPr/>
        </p:nvSpPr>
        <p:spPr>
          <a:xfrm>
            <a:off x="152218" y="70200"/>
            <a:ext cx="11543481" cy="714616"/>
          </a:xfrm>
          <a:prstGeom prst="rect">
            <a:avLst/>
          </a:prstGeom>
        </p:spPr>
        <p:txBody>
          <a:bodyPr anchor="t">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lang="en-AU" sz="3600" dirty="0">
                <a:solidFill>
                  <a:srgbClr val="595959"/>
                </a:solidFill>
                <a:latin typeface="Impact" panose="020B0806030902050204" pitchFamily="34" charset="0"/>
              </a:rPr>
              <a:t>Attention</a:t>
            </a:r>
            <a:r>
              <a:rPr kumimoji="0" lang="en-AU" sz="3600" b="0" i="0" u="none" strike="noStrike" kern="1200" cap="none" spc="0" normalizeH="0" baseline="0" noProof="0" dirty="0">
                <a:ln>
                  <a:noFill/>
                </a:ln>
                <a:solidFill>
                  <a:srgbClr val="8AD0E4"/>
                </a:solidFill>
                <a:effectLst/>
                <a:uLnTx/>
                <a:uFillTx/>
                <a:latin typeface="Impact" panose="020B0806030902050204" pitchFamily="34" charset="0"/>
                <a:ea typeface="+mj-ea"/>
                <a:cs typeface="+mj-cs"/>
              </a:rPr>
              <a:t> You Can’t Stop Us</a:t>
            </a:r>
            <a:endParaRPr lang="en-AU" sz="3600" dirty="0">
              <a:solidFill>
                <a:srgbClr val="8AD0E4"/>
              </a:solidFill>
              <a:latin typeface="Impact" panose="020B0806030902050204" pitchFamily="34" charset="0"/>
            </a:endParaRPr>
          </a:p>
        </p:txBody>
      </p:sp>
      <p:sp>
        <p:nvSpPr>
          <p:cNvPr id="43" name="TextBox 42">
            <a:extLst>
              <a:ext uri="{FF2B5EF4-FFF2-40B4-BE49-F238E27FC236}">
                <a16:creationId xmlns:a16="http://schemas.microsoft.com/office/drawing/2014/main" id="{304AC8AA-4917-4DFB-96C9-057A251613AD}"/>
              </a:ext>
            </a:extLst>
          </p:cNvPr>
          <p:cNvSpPr txBox="1"/>
          <p:nvPr/>
        </p:nvSpPr>
        <p:spPr>
          <a:xfrm>
            <a:off x="152218" y="540444"/>
            <a:ext cx="12030048" cy="584775"/>
          </a:xfrm>
          <a:prstGeom prst="rect">
            <a:avLst/>
          </a:prstGeom>
          <a:noFill/>
        </p:spPr>
        <p:txBody>
          <a:bodyPr wrap="square" rtlCol="0">
            <a:spAutoFit/>
          </a:bodyPr>
          <a:lstStyle/>
          <a:p>
            <a:pPr>
              <a:spcAft>
                <a:spcPts val="600"/>
              </a:spcAft>
            </a:pPr>
            <a:r>
              <a:rPr lang="en-AU" sz="1600" dirty="0"/>
              <a:t>The ad will cut-through and be noticed. It is seen as original and memorable and keeps people entertained.  Almost half claim they will share it online which correlates with the 43 million views it received on YT in the first 7 days.</a:t>
            </a:r>
          </a:p>
        </p:txBody>
      </p:sp>
      <p:sp>
        <p:nvSpPr>
          <p:cNvPr id="44" name="TextBox 43">
            <a:extLst>
              <a:ext uri="{FF2B5EF4-FFF2-40B4-BE49-F238E27FC236}">
                <a16:creationId xmlns:a16="http://schemas.microsoft.com/office/drawing/2014/main" id="{C16D6E90-2592-4E25-86EE-648BC4318E7F}"/>
              </a:ext>
            </a:extLst>
          </p:cNvPr>
          <p:cNvSpPr txBox="1"/>
          <p:nvPr/>
        </p:nvSpPr>
        <p:spPr>
          <a:xfrm>
            <a:off x="2634347" y="5939924"/>
            <a:ext cx="1152745" cy="307777"/>
          </a:xfrm>
          <a:prstGeom prst="rect">
            <a:avLst/>
          </a:prstGeom>
          <a:noFill/>
        </p:spPr>
        <p:txBody>
          <a:bodyPr wrap="square" rtlCol="0">
            <a:spAutoFit/>
          </a:bodyPr>
          <a:lstStyle/>
          <a:p>
            <a:pPr algn="ctr"/>
            <a:r>
              <a:rPr lang="en-AU" sz="700" i="1" dirty="0"/>
              <a:t>Do people like the ad?</a:t>
            </a:r>
          </a:p>
        </p:txBody>
      </p:sp>
      <p:sp>
        <p:nvSpPr>
          <p:cNvPr id="45" name="TextBox 44">
            <a:extLst>
              <a:ext uri="{FF2B5EF4-FFF2-40B4-BE49-F238E27FC236}">
                <a16:creationId xmlns:a16="http://schemas.microsoft.com/office/drawing/2014/main" id="{72E310BD-040B-4134-9168-358E50AA9244}"/>
              </a:ext>
            </a:extLst>
          </p:cNvPr>
          <p:cNvSpPr txBox="1"/>
          <p:nvPr/>
        </p:nvSpPr>
        <p:spPr>
          <a:xfrm>
            <a:off x="4080038" y="5950866"/>
            <a:ext cx="1211612" cy="307777"/>
          </a:xfrm>
          <a:prstGeom prst="rect">
            <a:avLst/>
          </a:prstGeom>
          <a:noFill/>
        </p:spPr>
        <p:txBody>
          <a:bodyPr wrap="square" rtlCol="0">
            <a:spAutoFit/>
          </a:bodyPr>
          <a:lstStyle/>
          <a:p>
            <a:pPr algn="ctr"/>
            <a:r>
              <a:rPr lang="en-AU" sz="700" i="1" dirty="0"/>
              <a:t>Are people tired of seeing it?</a:t>
            </a:r>
          </a:p>
        </p:txBody>
      </p:sp>
      <p:sp>
        <p:nvSpPr>
          <p:cNvPr id="46" name="TextBox 45">
            <a:extLst>
              <a:ext uri="{FF2B5EF4-FFF2-40B4-BE49-F238E27FC236}">
                <a16:creationId xmlns:a16="http://schemas.microsoft.com/office/drawing/2014/main" id="{29FDC430-93AA-4C1D-B494-DA157AE610E2}"/>
              </a:ext>
            </a:extLst>
          </p:cNvPr>
          <p:cNvSpPr txBox="1"/>
          <p:nvPr/>
        </p:nvSpPr>
        <p:spPr>
          <a:xfrm>
            <a:off x="5571808" y="5951173"/>
            <a:ext cx="1233741" cy="307777"/>
          </a:xfrm>
          <a:prstGeom prst="rect">
            <a:avLst/>
          </a:prstGeom>
          <a:noFill/>
        </p:spPr>
        <p:txBody>
          <a:bodyPr wrap="square" rtlCol="0">
            <a:spAutoFit/>
          </a:bodyPr>
          <a:lstStyle/>
          <a:p>
            <a:pPr algn="ctr"/>
            <a:r>
              <a:rPr lang="en-AU" sz="700" i="1" dirty="0"/>
              <a:t>Are the people well-suited to the ad?</a:t>
            </a:r>
          </a:p>
        </p:txBody>
      </p:sp>
      <p:sp>
        <p:nvSpPr>
          <p:cNvPr id="47" name="TextBox 46">
            <a:extLst>
              <a:ext uri="{FF2B5EF4-FFF2-40B4-BE49-F238E27FC236}">
                <a16:creationId xmlns:a16="http://schemas.microsoft.com/office/drawing/2014/main" id="{4A53F5F4-F372-442D-8028-D944C8105217}"/>
              </a:ext>
            </a:extLst>
          </p:cNvPr>
          <p:cNvSpPr txBox="1"/>
          <p:nvPr/>
        </p:nvSpPr>
        <p:spPr>
          <a:xfrm>
            <a:off x="7066512" y="5939924"/>
            <a:ext cx="1211612" cy="307777"/>
          </a:xfrm>
          <a:prstGeom prst="rect">
            <a:avLst/>
          </a:prstGeom>
          <a:noFill/>
        </p:spPr>
        <p:txBody>
          <a:bodyPr wrap="square" rtlCol="0">
            <a:spAutoFit/>
          </a:bodyPr>
          <a:lstStyle>
            <a:defPPr>
              <a:defRPr lang="en-US"/>
            </a:defPPr>
            <a:lvl1pPr algn="ctr">
              <a:defRPr sz="1000" i="1"/>
            </a:lvl1pPr>
          </a:lstStyle>
          <a:p>
            <a:r>
              <a:rPr lang="en-AU" sz="700" dirty="0"/>
              <a:t>Do people like the music?</a:t>
            </a:r>
          </a:p>
        </p:txBody>
      </p:sp>
      <p:sp>
        <p:nvSpPr>
          <p:cNvPr id="48" name="TextBox 47">
            <a:extLst>
              <a:ext uri="{FF2B5EF4-FFF2-40B4-BE49-F238E27FC236}">
                <a16:creationId xmlns:a16="http://schemas.microsoft.com/office/drawing/2014/main" id="{49AD1138-01CA-498D-AD43-0035C72B9FEB}"/>
              </a:ext>
            </a:extLst>
          </p:cNvPr>
          <p:cNvSpPr txBox="1"/>
          <p:nvPr/>
        </p:nvSpPr>
        <p:spPr>
          <a:xfrm>
            <a:off x="8519025" y="5939924"/>
            <a:ext cx="1233740" cy="307777"/>
          </a:xfrm>
          <a:prstGeom prst="rect">
            <a:avLst/>
          </a:prstGeom>
          <a:noFill/>
        </p:spPr>
        <p:txBody>
          <a:bodyPr wrap="square" rtlCol="0" anchor="t">
            <a:spAutoFit/>
          </a:bodyPr>
          <a:lstStyle>
            <a:defPPr>
              <a:defRPr lang="en-US"/>
            </a:defPPr>
            <a:lvl1pPr algn="ctr">
              <a:defRPr sz="1000" i="1"/>
            </a:lvl1pPr>
          </a:lstStyle>
          <a:p>
            <a:r>
              <a:rPr lang="en-AU" sz="700" dirty="0"/>
              <a:t>Are there too many scenes/ideas in the ad?</a:t>
            </a:r>
          </a:p>
        </p:txBody>
      </p:sp>
      <p:sp>
        <p:nvSpPr>
          <p:cNvPr id="49" name="TextBox 48">
            <a:extLst>
              <a:ext uri="{FF2B5EF4-FFF2-40B4-BE49-F238E27FC236}">
                <a16:creationId xmlns:a16="http://schemas.microsoft.com/office/drawing/2014/main" id="{AD752F53-5A00-4BE3-A37F-12D6AE7E1FE5}"/>
              </a:ext>
            </a:extLst>
          </p:cNvPr>
          <p:cNvSpPr txBox="1"/>
          <p:nvPr/>
        </p:nvSpPr>
        <p:spPr>
          <a:xfrm>
            <a:off x="9929832" y="5950866"/>
            <a:ext cx="1233740" cy="307777"/>
          </a:xfrm>
          <a:prstGeom prst="rect">
            <a:avLst/>
          </a:prstGeom>
          <a:noFill/>
        </p:spPr>
        <p:txBody>
          <a:bodyPr wrap="square" rtlCol="0">
            <a:spAutoFit/>
          </a:bodyPr>
          <a:lstStyle>
            <a:defPPr>
              <a:defRPr lang="en-US"/>
            </a:defPPr>
            <a:lvl1pPr algn="ctr">
              <a:defRPr sz="1000" i="1"/>
            </a:lvl1pPr>
          </a:lstStyle>
          <a:p>
            <a:r>
              <a:rPr lang="en-AU" sz="700" dirty="0"/>
              <a:t>Is the ad easy to understand?</a:t>
            </a:r>
          </a:p>
        </p:txBody>
      </p:sp>
      <p:sp>
        <p:nvSpPr>
          <p:cNvPr id="51" name="TextBox 50">
            <a:extLst>
              <a:ext uri="{FF2B5EF4-FFF2-40B4-BE49-F238E27FC236}">
                <a16:creationId xmlns:a16="http://schemas.microsoft.com/office/drawing/2014/main" id="{4BA34426-C9D7-4F16-84D3-B02569BD4020}"/>
              </a:ext>
            </a:extLst>
          </p:cNvPr>
          <p:cNvSpPr txBox="1"/>
          <p:nvPr/>
        </p:nvSpPr>
        <p:spPr>
          <a:xfrm>
            <a:off x="1032942" y="5939924"/>
            <a:ext cx="1431488" cy="307777"/>
          </a:xfrm>
          <a:prstGeom prst="rect">
            <a:avLst/>
          </a:prstGeom>
          <a:noFill/>
        </p:spPr>
        <p:txBody>
          <a:bodyPr wrap="square" rtlCol="0">
            <a:spAutoFit/>
          </a:bodyPr>
          <a:lstStyle/>
          <a:p>
            <a:pPr algn="ctr"/>
            <a:r>
              <a:rPr lang="en-AU" sz="700" i="1" dirty="0"/>
              <a:t>Will people watch on future exposures?</a:t>
            </a:r>
          </a:p>
        </p:txBody>
      </p:sp>
      <p:sp>
        <p:nvSpPr>
          <p:cNvPr id="52" name="TextBox 51">
            <a:extLst>
              <a:ext uri="{FF2B5EF4-FFF2-40B4-BE49-F238E27FC236}">
                <a16:creationId xmlns:a16="http://schemas.microsoft.com/office/drawing/2014/main" id="{E0FC3CB1-65B0-458B-81D6-79E09D557EEB}"/>
              </a:ext>
            </a:extLst>
          </p:cNvPr>
          <p:cNvSpPr txBox="1"/>
          <p:nvPr/>
        </p:nvSpPr>
        <p:spPr>
          <a:xfrm>
            <a:off x="10564815" y="4476066"/>
            <a:ext cx="2168701" cy="5078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900" b="0" i="0" u="none" strike="noStrike" kern="1200" cap="none" spc="0" normalizeH="0" baseline="0" noProof="0" dirty="0">
                <a:ln>
                  <a:noFill/>
                </a:ln>
                <a:effectLst/>
                <a:uLnTx/>
                <a:uFillTx/>
                <a:latin typeface="Impact" panose="020B0806030902050204" pitchFamily="34" charset="0"/>
              </a:rPr>
              <a:t>Effectiveness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900" b="0" i="0" u="none" strike="noStrike" kern="1200" cap="none" spc="0" normalizeH="0" baseline="0" noProof="0" dirty="0">
                <a:ln>
                  <a:noFill/>
                </a:ln>
                <a:effectLst/>
                <a:uLnTx/>
                <a:uFillTx/>
                <a:latin typeface="Impact" panose="020B0806030902050204" pitchFamily="34" charset="0"/>
              </a:rPr>
              <a:t>Threshold</a:t>
            </a:r>
          </a:p>
          <a:p>
            <a:pPr marL="0" marR="0" lvl="0" indent="0" algn="ctr" defTabSz="914400" rtl="0" eaLnBrk="0" fontAlgn="base" latinLnBrk="0" hangingPunct="0">
              <a:lnSpc>
                <a:spcPct val="100000"/>
              </a:lnSpc>
              <a:spcBef>
                <a:spcPct val="0"/>
              </a:spcBef>
              <a:spcAft>
                <a:spcPct val="0"/>
              </a:spcAft>
              <a:buClrTx/>
              <a:buSzTx/>
              <a:buFontTx/>
              <a:buNone/>
              <a:tabLst/>
              <a:defRPr/>
            </a:pPr>
            <a:r>
              <a:rPr lang="en-AU" sz="900" dirty="0">
                <a:latin typeface="Impact" panose="020B0806030902050204" pitchFamily="34" charset="0"/>
              </a:rPr>
              <a:t>6.0</a:t>
            </a:r>
            <a:endParaRPr kumimoji="0" lang="en-AU" sz="900" b="0" i="0" u="none" strike="noStrike" kern="1200" cap="none" spc="0" normalizeH="0" baseline="0" noProof="0" dirty="0">
              <a:ln>
                <a:noFill/>
              </a:ln>
              <a:effectLst/>
              <a:uLnTx/>
              <a:uFillTx/>
              <a:latin typeface="Impact" panose="020B0806030902050204" pitchFamily="34" charset="0"/>
            </a:endParaRPr>
          </a:p>
        </p:txBody>
      </p:sp>
      <p:sp>
        <p:nvSpPr>
          <p:cNvPr id="2" name="Rectangle 1">
            <a:extLst>
              <a:ext uri="{FF2B5EF4-FFF2-40B4-BE49-F238E27FC236}">
                <a16:creationId xmlns:a16="http://schemas.microsoft.com/office/drawing/2014/main" id="{E41CC85A-0C9D-4670-A5ED-ADB765EB0A83}"/>
              </a:ext>
            </a:extLst>
          </p:cNvPr>
          <p:cNvSpPr/>
          <p:nvPr/>
        </p:nvSpPr>
        <p:spPr>
          <a:xfrm>
            <a:off x="5291650" y="1683746"/>
            <a:ext cx="6645572" cy="1937029"/>
          </a:xfrm>
          <a:prstGeom prst="rect">
            <a:avLst/>
          </a:prstGeom>
          <a:solidFill>
            <a:srgbClr val="E1F6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AU" sz="1400" b="1" dirty="0">
                <a:solidFill>
                  <a:schemeClr val="tx1"/>
                </a:solidFill>
                <a:latin typeface="Century Gothic" panose="020B0502020202020204" pitchFamily="34" charset="0"/>
              </a:rPr>
              <a:t>You Can’t Stop Us </a:t>
            </a:r>
            <a:r>
              <a:rPr lang="en-AU" sz="1400" dirty="0">
                <a:solidFill>
                  <a:schemeClr val="tx1"/>
                </a:solidFill>
                <a:latin typeface="Century Gothic" panose="020B0502020202020204" pitchFamily="34" charset="0"/>
              </a:rPr>
              <a:t>is entertaining and likeable. </a:t>
            </a:r>
          </a:p>
          <a:p>
            <a:pPr marL="285750" indent="-285750">
              <a:buFont typeface="Arial" panose="020B0604020202020204" pitchFamily="34" charset="0"/>
              <a:buChar char="•"/>
            </a:pPr>
            <a:r>
              <a:rPr lang="en-AU" sz="1400" dirty="0">
                <a:solidFill>
                  <a:schemeClr val="tx1"/>
                </a:solidFill>
                <a:latin typeface="Century Gothic" panose="020B0502020202020204" pitchFamily="34" charset="0"/>
              </a:rPr>
              <a:t>People love watching it and it is showing no signs of wearing out.</a:t>
            </a:r>
          </a:p>
          <a:p>
            <a:pPr marL="285750" indent="-285750">
              <a:buFont typeface="Arial" panose="020B0604020202020204" pitchFamily="34" charset="0"/>
              <a:buChar char="•"/>
            </a:pPr>
            <a:r>
              <a:rPr lang="en-AU" sz="1400" dirty="0">
                <a:solidFill>
                  <a:schemeClr val="tx1"/>
                </a:solidFill>
                <a:latin typeface="Century Gothic" panose="020B0502020202020204" pitchFamily="34" charset="0"/>
              </a:rPr>
              <a:t>The elite and everyday athletes work well – they are suitable and well liked and the audience like the music.</a:t>
            </a:r>
          </a:p>
          <a:p>
            <a:pPr marL="285750" indent="-285750">
              <a:buFont typeface="Arial" panose="020B0604020202020204" pitchFamily="34" charset="0"/>
              <a:buChar char="•"/>
            </a:pPr>
            <a:r>
              <a:rPr lang="en-AU" sz="1400" dirty="0">
                <a:solidFill>
                  <a:schemeClr val="tx1"/>
                </a:solidFill>
                <a:latin typeface="Century Gothic" panose="020B0502020202020204" pitchFamily="34" charset="0"/>
              </a:rPr>
              <a:t>Despite many scenes the ad is seen as easy to follow.  </a:t>
            </a:r>
          </a:p>
          <a:p>
            <a:endParaRPr lang="en-AU" sz="1400" dirty="0">
              <a:solidFill>
                <a:schemeClr val="tx1"/>
              </a:solidFill>
              <a:latin typeface="Century Gothic" panose="020B0502020202020204" pitchFamily="34" charset="0"/>
            </a:endParaRPr>
          </a:p>
        </p:txBody>
      </p:sp>
      <p:sp>
        <p:nvSpPr>
          <p:cNvPr id="7" name="Oval 6">
            <a:extLst>
              <a:ext uri="{FF2B5EF4-FFF2-40B4-BE49-F238E27FC236}">
                <a16:creationId xmlns:a16="http://schemas.microsoft.com/office/drawing/2014/main" id="{651E9515-CB3C-4FDD-8CC1-20934A28A598}"/>
              </a:ext>
            </a:extLst>
          </p:cNvPr>
          <p:cNvSpPr/>
          <p:nvPr/>
        </p:nvSpPr>
        <p:spPr>
          <a:xfrm>
            <a:off x="3556534" y="2628015"/>
            <a:ext cx="1021009" cy="954107"/>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71B75205-5071-4B4A-9F99-2B2F6FCF5B0C}"/>
              </a:ext>
            </a:extLst>
          </p:cNvPr>
          <p:cNvSpPr txBox="1"/>
          <p:nvPr/>
        </p:nvSpPr>
        <p:spPr>
          <a:xfrm>
            <a:off x="3608623" y="2752007"/>
            <a:ext cx="916830" cy="769441"/>
          </a:xfrm>
          <a:prstGeom prst="rect">
            <a:avLst/>
          </a:prstGeom>
          <a:noFill/>
        </p:spPr>
        <p:txBody>
          <a:bodyPr wrap="square" rtlCol="0">
            <a:spAutoFit/>
          </a:bodyPr>
          <a:lstStyle/>
          <a:p>
            <a:pPr algn="ctr"/>
            <a:r>
              <a:rPr lang="en-AU" sz="2000" b="1" dirty="0">
                <a:solidFill>
                  <a:schemeClr val="bg1"/>
                </a:solidFill>
              </a:rPr>
              <a:t>46%</a:t>
            </a:r>
          </a:p>
          <a:p>
            <a:pPr algn="ctr"/>
            <a:r>
              <a:rPr lang="en-AU" sz="1200" dirty="0">
                <a:solidFill>
                  <a:schemeClr val="bg1"/>
                </a:solidFill>
              </a:rPr>
              <a:t>will share online</a:t>
            </a:r>
          </a:p>
        </p:txBody>
      </p:sp>
      <p:sp>
        <p:nvSpPr>
          <p:cNvPr id="4" name="TextBox 3">
            <a:extLst>
              <a:ext uri="{FF2B5EF4-FFF2-40B4-BE49-F238E27FC236}">
                <a16:creationId xmlns:a16="http://schemas.microsoft.com/office/drawing/2014/main" id="{44609005-D607-4B88-A152-804734D6EC6B}"/>
              </a:ext>
            </a:extLst>
          </p:cNvPr>
          <p:cNvSpPr txBox="1"/>
          <p:nvPr/>
        </p:nvSpPr>
        <p:spPr>
          <a:xfrm>
            <a:off x="2442000" y="6265054"/>
            <a:ext cx="7308000" cy="371739"/>
          </a:xfrm>
          <a:prstGeom prst="rect">
            <a:avLst/>
          </a:prstGeom>
          <a:noFill/>
        </p:spPr>
        <p:txBody>
          <a:bodyPr wrap="square" rtlCol="0">
            <a:noAutofit/>
          </a:bodyPr>
          <a:lstStyle/>
          <a:p>
            <a:pPr algn="ctr" eaLnBrk="0" fontAlgn="base" hangingPunct="0">
              <a:spcBef>
                <a:spcPct val="0"/>
              </a:spcBef>
              <a:spcAft>
                <a:spcPct val="0"/>
              </a:spcAft>
              <a:defRPr/>
            </a:pPr>
            <a:r>
              <a:rPr lang="en-AU" sz="900" dirty="0">
                <a:latin typeface="Century Gothic" pitchFamily="34" charset="0"/>
              </a:rPr>
              <a:t>Source: </a:t>
            </a:r>
            <a:r>
              <a:rPr lang="en-AU" sz="900" dirty="0" err="1">
                <a:latin typeface="Century Gothic" pitchFamily="34" charset="0"/>
              </a:rPr>
              <a:t>add+Impact</a:t>
            </a:r>
            <a:r>
              <a:rPr lang="en-AU" sz="900" baseline="30000" dirty="0">
                <a:latin typeface="Century Gothic" pitchFamily="34" charset="0"/>
              </a:rPr>
              <a:t>®</a:t>
            </a:r>
            <a:r>
              <a:rPr lang="en-AU" sz="900" dirty="0">
                <a:latin typeface="Century Gothic" pitchFamily="34" charset="0"/>
              </a:rPr>
              <a:t> Attention Ratings  *Note: Results shown are not means, they are standardised factor scores. </a:t>
            </a:r>
          </a:p>
        </p:txBody>
      </p:sp>
      <p:sp>
        <p:nvSpPr>
          <p:cNvPr id="9" name="Slide Number Placeholder 32">
            <a:extLst>
              <a:ext uri="{FF2B5EF4-FFF2-40B4-BE49-F238E27FC236}">
                <a16:creationId xmlns:a16="http://schemas.microsoft.com/office/drawing/2014/main" id="{2048E0DF-89B8-4205-BAD3-22B6784693B0}"/>
              </a:ext>
            </a:extLst>
          </p:cNvPr>
          <p:cNvSpPr txBox="1">
            <a:spLocks/>
          </p:cNvSpPr>
          <p:nvPr/>
        </p:nvSpPr>
        <p:spPr>
          <a:xfrm>
            <a:off x="8364792" y="6281538"/>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36A07F-1864-4503-AB4B-AEADCDE171ED}" type="slidenum">
              <a:rPr lang="en-AU" sz="1200" smtClean="0">
                <a:solidFill>
                  <a:schemeClr val="bg1">
                    <a:lumMod val="50000"/>
                  </a:schemeClr>
                </a:solidFill>
              </a:rPr>
              <a:pPr algn="r"/>
              <a:t>8</a:t>
            </a:fld>
            <a:endParaRPr lang="en-AU" sz="1200" dirty="0">
              <a:solidFill>
                <a:schemeClr val="bg1">
                  <a:lumMod val="50000"/>
                </a:schemeClr>
              </a:solidFill>
            </a:endParaRPr>
          </a:p>
        </p:txBody>
      </p:sp>
      <p:sp>
        <p:nvSpPr>
          <p:cNvPr id="3" name="TextBox 2">
            <a:extLst>
              <a:ext uri="{FF2B5EF4-FFF2-40B4-BE49-F238E27FC236}">
                <a16:creationId xmlns:a16="http://schemas.microsoft.com/office/drawing/2014/main" id="{B452BA8F-327D-442E-8145-30B4D0BC326B}"/>
              </a:ext>
            </a:extLst>
          </p:cNvPr>
          <p:cNvSpPr txBox="1"/>
          <p:nvPr/>
        </p:nvSpPr>
        <p:spPr>
          <a:xfrm>
            <a:off x="3247414" y="1994250"/>
            <a:ext cx="2168701" cy="5078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900" b="0" i="0" u="none" strike="noStrike" kern="1200" cap="none" spc="0" normalizeH="0" baseline="0" noProof="0" dirty="0">
                <a:ln>
                  <a:noFill/>
                </a:ln>
                <a:solidFill>
                  <a:prstClr val="black"/>
                </a:solidFill>
                <a:effectLst/>
                <a:uLnTx/>
                <a:uFillTx/>
                <a:latin typeface="Impact" panose="020B0806030902050204" pitchFamily="34" charset="0"/>
                <a:ea typeface="+mn-ea"/>
                <a:cs typeface="+mn-cs"/>
              </a:rPr>
              <a:t>Effectiveness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900" b="0" i="0" u="none" strike="noStrike" kern="1200" cap="none" spc="0" normalizeH="0" baseline="0" noProof="0" dirty="0">
                <a:ln>
                  <a:noFill/>
                </a:ln>
                <a:solidFill>
                  <a:prstClr val="black"/>
                </a:solidFill>
                <a:effectLst/>
                <a:uLnTx/>
                <a:uFillTx/>
                <a:latin typeface="Impact" panose="020B0806030902050204" pitchFamily="34" charset="0"/>
                <a:ea typeface="+mn-ea"/>
                <a:cs typeface="+mn-cs"/>
              </a:rPr>
              <a:t>Threshold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900" b="0" i="0" u="none" strike="noStrike" kern="1200" cap="none" spc="0" normalizeH="0" baseline="0" noProof="0" dirty="0">
                <a:ln>
                  <a:noFill/>
                </a:ln>
                <a:solidFill>
                  <a:prstClr val="black"/>
                </a:solidFill>
                <a:effectLst/>
                <a:uLnTx/>
                <a:uFillTx/>
                <a:latin typeface="Impact" panose="020B0806030902050204" pitchFamily="34" charset="0"/>
                <a:ea typeface="+mn-ea"/>
                <a:cs typeface="+mn-cs"/>
              </a:rPr>
              <a:t>6.0</a:t>
            </a:r>
          </a:p>
        </p:txBody>
      </p:sp>
      <p:sp>
        <p:nvSpPr>
          <p:cNvPr id="6" name="TextBox 5">
            <a:extLst>
              <a:ext uri="{FF2B5EF4-FFF2-40B4-BE49-F238E27FC236}">
                <a16:creationId xmlns:a16="http://schemas.microsoft.com/office/drawing/2014/main" id="{A686B4E5-333D-45FC-90D3-A94FFF6C819C}"/>
              </a:ext>
            </a:extLst>
          </p:cNvPr>
          <p:cNvSpPr txBox="1"/>
          <p:nvPr/>
        </p:nvSpPr>
        <p:spPr>
          <a:xfrm>
            <a:off x="3644861" y="6413108"/>
            <a:ext cx="4754416" cy="2308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900" b="0" i="0" u="none" strike="noStrike" kern="1200" cap="none" spc="0" normalizeH="0" baseline="0" noProof="0" dirty="0">
                <a:ln>
                  <a:noFill/>
                </a:ln>
                <a:solidFill>
                  <a:prstClr val="black"/>
                </a:solidFill>
                <a:effectLst/>
                <a:uLnTx/>
                <a:uFillTx/>
                <a:latin typeface="Century Gothic" pitchFamily="34" charset="0"/>
                <a:ea typeface="+mn-ea"/>
                <a:cs typeface="+mn-cs"/>
              </a:rPr>
              <a:t>Base: Nike You Can’t Stop Us (n=158)</a:t>
            </a:r>
            <a:endParaRPr kumimoji="0" lang="en-AU" sz="900" b="0" i="0" u="none" strike="noStrike" kern="1200" cap="none" spc="0" normalizeH="0" baseline="0" noProof="0" dirty="0">
              <a:ln>
                <a:noFill/>
              </a:ln>
              <a:solidFill>
                <a:prstClr val="black"/>
              </a:solidFill>
              <a:effectLst/>
              <a:highlight>
                <a:srgbClr val="FFFF00"/>
              </a:highlight>
              <a:uLnTx/>
              <a:uFillTx/>
              <a:latin typeface="Century Gothic" pitchFamily="34" charset="0"/>
              <a:ea typeface="+mn-ea"/>
              <a:cs typeface="+mn-cs"/>
            </a:endParaRPr>
          </a:p>
        </p:txBody>
      </p:sp>
    </p:spTree>
    <p:extLst>
      <p:ext uri="{BB962C8B-B14F-4D97-AF65-F5344CB8AC3E}">
        <p14:creationId xmlns:p14="http://schemas.microsoft.com/office/powerpoint/2010/main" val="293031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AsOne/>
      </p:bldGraphic>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 name="Table 73">
            <a:extLst>
              <a:ext uri="{FF2B5EF4-FFF2-40B4-BE49-F238E27FC236}">
                <a16:creationId xmlns:a16="http://schemas.microsoft.com/office/drawing/2014/main" id="{39695468-1D48-45BA-9127-412849C0DF3F}"/>
              </a:ext>
            </a:extLst>
          </p:cNvPr>
          <p:cNvGraphicFramePr>
            <a:graphicFrameLocks noGrp="1"/>
          </p:cNvGraphicFramePr>
          <p:nvPr>
            <p:extLst>
              <p:ext uri="{D42A27DB-BD31-4B8C-83A1-F6EECF244321}">
                <p14:modId xmlns:p14="http://schemas.microsoft.com/office/powerpoint/2010/main" val="2613185330"/>
              </p:ext>
            </p:extLst>
          </p:nvPr>
        </p:nvGraphicFramePr>
        <p:xfrm>
          <a:off x="270934" y="1887742"/>
          <a:ext cx="6336370" cy="4144758"/>
        </p:xfrm>
        <a:graphic>
          <a:graphicData uri="http://schemas.openxmlformats.org/drawingml/2006/table">
            <a:tbl>
              <a:tblPr firstRow="1" firstCol="1" bandRow="1">
                <a:tableStyleId>{2D5ABB26-0587-4C30-8999-92F81FD0307C}</a:tableStyleId>
              </a:tblPr>
              <a:tblGrid>
                <a:gridCol w="4467301">
                  <a:extLst>
                    <a:ext uri="{9D8B030D-6E8A-4147-A177-3AD203B41FA5}">
                      <a16:colId xmlns:a16="http://schemas.microsoft.com/office/drawing/2014/main" val="20000"/>
                    </a:ext>
                  </a:extLst>
                </a:gridCol>
                <a:gridCol w="1869069">
                  <a:extLst>
                    <a:ext uri="{9D8B030D-6E8A-4147-A177-3AD203B41FA5}">
                      <a16:colId xmlns:a16="http://schemas.microsoft.com/office/drawing/2014/main" val="3628010409"/>
                    </a:ext>
                  </a:extLst>
                </a:gridCol>
              </a:tblGrid>
              <a:tr h="395924">
                <a:tc>
                  <a:txBody>
                    <a:bodyPr/>
                    <a:lstStyle/>
                    <a:p>
                      <a:pPr algn="l">
                        <a:spcAft>
                          <a:spcPts val="0"/>
                        </a:spcAft>
                      </a:pPr>
                      <a:endParaRPr lang="en-AU" sz="1000" b="1" dirty="0">
                        <a:solidFill>
                          <a:srgbClr val="8BCFE3"/>
                        </a:solidFill>
                        <a:effectLst/>
                        <a:latin typeface="+mj-lt"/>
                        <a:ea typeface="Times New Roman"/>
                      </a:endParaRPr>
                    </a:p>
                  </a:txBody>
                  <a:tcPr marL="68580" marR="68580" marT="0" marB="0" anchor="ctr">
                    <a:lnL>
                      <a:noFill/>
                    </a:lnL>
                    <a:lnR w="12700" cap="flat" cmpd="sng" algn="ctr">
                      <a:noFill/>
                      <a:prstDash val="sysDot"/>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b"/>
                      <a:r>
                        <a:rPr lang="en-AU" sz="1400" b="1" i="0" u="none" strike="noStrike" kern="1200" dirty="0">
                          <a:solidFill>
                            <a:schemeClr val="bg1"/>
                          </a:solidFill>
                          <a:effectLst/>
                          <a:latin typeface="+mn-lt"/>
                          <a:ea typeface="+mn-ea"/>
                          <a:cs typeface="+mn-cs"/>
                        </a:rPr>
                        <a:t>You Can’t Stop Us</a:t>
                      </a:r>
                    </a:p>
                  </a:txBody>
                  <a:tcPr marL="3600" marR="3600" marT="3600" marB="0" anchor="ctr">
                    <a:lnL w="12700" cap="flat" cmpd="sng" algn="ctr">
                      <a:noFill/>
                      <a:prstDash val="sysDot"/>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8BCFE3"/>
                    </a:solidFill>
                  </a:tcPr>
                </a:tc>
                <a:extLst>
                  <a:ext uri="{0D108BD9-81ED-4DB2-BD59-A6C34878D82A}">
                    <a16:rowId xmlns:a16="http://schemas.microsoft.com/office/drawing/2014/main" val="10000"/>
                  </a:ext>
                </a:extLst>
              </a:tr>
              <a:tr h="444294">
                <a:tc>
                  <a:txBody>
                    <a:bodyPr/>
                    <a:lstStyle/>
                    <a:p>
                      <a:pPr algn="r">
                        <a:spcAft>
                          <a:spcPts val="0"/>
                        </a:spcAft>
                      </a:pPr>
                      <a:r>
                        <a:rPr lang="en-AU" sz="1600" b="0" i="0" u="none" strike="noStrike" dirty="0">
                          <a:solidFill>
                            <a:schemeClr val="tx1"/>
                          </a:solidFill>
                          <a:effectLst/>
                          <a:latin typeface="Impact" panose="020B0806030902050204" pitchFamily="34" charset="0"/>
                        </a:rPr>
                        <a:t>Total Positive Comments</a:t>
                      </a:r>
                      <a:endParaRPr lang="en-AU" sz="1600" i="1" dirty="0">
                        <a:solidFill>
                          <a:schemeClr val="tx1"/>
                        </a:solidFill>
                        <a:effectLst/>
                        <a:latin typeface="+mj-lt"/>
                      </a:endParaRPr>
                    </a:p>
                  </a:txBody>
                  <a:tcPr marL="18000" marR="18000" marT="18000" marB="18000" anchor="ctr">
                    <a:lnR w="12700" cap="flat" cmpd="sng" algn="ctr">
                      <a:noFill/>
                      <a:prstDash val="sysDot"/>
                      <a:round/>
                      <a:headEnd type="none" w="med" len="med"/>
                      <a:tailEnd type="none" w="med" len="med"/>
                    </a:lnR>
                    <a:lnT>
                      <a:noFill/>
                    </a:lnT>
                    <a:noFill/>
                  </a:tcPr>
                </a:tc>
                <a:tc>
                  <a:txBody>
                    <a:bodyPr/>
                    <a:lstStyle/>
                    <a:p>
                      <a:pPr algn="ctr">
                        <a:spcAft>
                          <a:spcPts val="0"/>
                        </a:spcAft>
                      </a:pPr>
                      <a:r>
                        <a:rPr lang="en-AU" sz="2000" b="0" dirty="0">
                          <a:solidFill>
                            <a:schemeClr val="tx1"/>
                          </a:solidFill>
                          <a:effectLst/>
                          <a:latin typeface="Impact" panose="020B0806030902050204" pitchFamily="34" charset="0"/>
                          <a:ea typeface="Times New Roman"/>
                        </a:rPr>
                        <a:t>55%</a:t>
                      </a:r>
                    </a:p>
                  </a:txBody>
                  <a:tcPr marL="18000" marR="18000" marT="18000" marB="18000" anchor="ctr">
                    <a:lnL w="12700" cap="flat" cmpd="sng" algn="ctr">
                      <a:noFill/>
                      <a:prstDash val="sysDot"/>
                      <a:round/>
                      <a:headEnd type="none" w="med" len="med"/>
                      <a:tailEnd type="none" w="med" len="med"/>
                    </a:lnL>
                    <a:lnR>
                      <a:noFill/>
                    </a:lnR>
                    <a:lnT>
                      <a:noFill/>
                    </a:lnT>
                    <a:solidFill>
                      <a:srgbClr val="8BCFE3"/>
                    </a:solidFill>
                  </a:tcPr>
                </a:tc>
                <a:extLst>
                  <a:ext uri="{0D108BD9-81ED-4DB2-BD59-A6C34878D82A}">
                    <a16:rowId xmlns:a16="http://schemas.microsoft.com/office/drawing/2014/main" val="10001"/>
                  </a:ext>
                </a:extLst>
              </a:tr>
              <a:tr h="464498">
                <a:tc>
                  <a:txBody>
                    <a:bodyPr/>
                    <a:lstStyle/>
                    <a:p>
                      <a:pPr algn="r" fontAlgn="ctr"/>
                      <a:r>
                        <a:rPr lang="en-AU" sz="1400" b="0" i="0" u="none" strike="noStrike" dirty="0">
                          <a:solidFill>
                            <a:srgbClr val="000000"/>
                          </a:solidFill>
                          <a:effectLst/>
                          <a:latin typeface="+mn-lt"/>
                        </a:rPr>
                        <a:t>   Inspiring/Empowering/Motivating/Meaningful/</a:t>
                      </a:r>
                      <a:br>
                        <a:rPr lang="en-AU" sz="1400" b="0" i="0" u="none" strike="noStrike" dirty="0">
                          <a:solidFill>
                            <a:srgbClr val="000000"/>
                          </a:solidFill>
                          <a:effectLst/>
                          <a:latin typeface="+mn-lt"/>
                        </a:rPr>
                      </a:br>
                      <a:r>
                        <a:rPr lang="en-AU" sz="1400" b="0" i="0" u="none" strike="noStrike" dirty="0">
                          <a:solidFill>
                            <a:srgbClr val="000000"/>
                          </a:solidFill>
                          <a:effectLst/>
                          <a:latin typeface="+mn-lt"/>
                        </a:rPr>
                        <a:t>Heart-warming</a:t>
                      </a:r>
                    </a:p>
                  </a:txBody>
                  <a:tcPr marL="9525" marR="9525" marT="9525" marB="0" anchor="ctr">
                    <a:lnR w="12700" cap="flat" cmpd="sng" algn="ctr">
                      <a:noFill/>
                      <a:prstDash val="sysDot"/>
                      <a:round/>
                      <a:headEnd type="none" w="med" len="med"/>
                      <a:tailEnd type="none" w="med" len="med"/>
                    </a:lnR>
                    <a:noFill/>
                  </a:tcPr>
                </a:tc>
                <a:tc>
                  <a:txBody>
                    <a:bodyPr/>
                    <a:lstStyle/>
                    <a:p>
                      <a:pPr algn="ctr" fontAlgn="t"/>
                      <a:r>
                        <a:rPr lang="en-AU" sz="1600" b="0" i="0" u="none" strike="noStrike">
                          <a:solidFill>
                            <a:schemeClr val="bg1"/>
                          </a:solidFill>
                          <a:effectLst/>
                          <a:latin typeface="+mj-lt"/>
                        </a:rPr>
                        <a:t>30%</a:t>
                      </a:r>
                    </a:p>
                  </a:txBody>
                  <a:tcPr marL="9525" marR="9525" marT="9525" marB="0">
                    <a:lnL w="12700" cap="flat" cmpd="sng" algn="ctr">
                      <a:noFill/>
                      <a:prstDash val="sysDot"/>
                      <a:round/>
                      <a:headEnd type="none" w="med" len="med"/>
                      <a:tailEnd type="none" w="med" len="med"/>
                    </a:lnL>
                    <a:lnR>
                      <a:noFill/>
                    </a:lnR>
                    <a:solidFill>
                      <a:srgbClr val="8BCFE3"/>
                    </a:solidFill>
                  </a:tcPr>
                </a:tc>
                <a:extLst>
                  <a:ext uri="{0D108BD9-81ED-4DB2-BD59-A6C34878D82A}">
                    <a16:rowId xmlns:a16="http://schemas.microsoft.com/office/drawing/2014/main" val="814533339"/>
                  </a:ext>
                </a:extLst>
              </a:tr>
              <a:tr h="395924">
                <a:tc>
                  <a:txBody>
                    <a:bodyPr/>
                    <a:lstStyle/>
                    <a:p>
                      <a:pPr algn="r" fontAlgn="ctr"/>
                      <a:r>
                        <a:rPr lang="en-AU" sz="1400" b="0" i="0" u="none" strike="noStrike" dirty="0">
                          <a:solidFill>
                            <a:srgbClr val="000000"/>
                          </a:solidFill>
                          <a:effectLst/>
                          <a:latin typeface="+mn-lt"/>
                        </a:rPr>
                        <a:t>   Liked/Good ad</a:t>
                      </a:r>
                    </a:p>
                  </a:txBody>
                  <a:tcPr marL="9525" marR="9525" marT="9525" marB="0" anchor="ctr">
                    <a:lnR w="12700" cap="flat" cmpd="sng" algn="ctr">
                      <a:noFill/>
                      <a:prstDash val="sysDot"/>
                      <a:round/>
                      <a:headEnd type="none" w="med" len="med"/>
                      <a:tailEnd type="none" w="med" len="med"/>
                    </a:lnR>
                    <a:noFill/>
                  </a:tcPr>
                </a:tc>
                <a:tc>
                  <a:txBody>
                    <a:bodyPr/>
                    <a:lstStyle/>
                    <a:p>
                      <a:pPr algn="ctr" fontAlgn="t"/>
                      <a:r>
                        <a:rPr lang="en-AU" sz="1600" b="0" i="0" u="none" strike="noStrike">
                          <a:solidFill>
                            <a:schemeClr val="bg1"/>
                          </a:solidFill>
                          <a:effectLst/>
                          <a:latin typeface="+mj-lt"/>
                        </a:rPr>
                        <a:t>14%</a:t>
                      </a:r>
                    </a:p>
                  </a:txBody>
                  <a:tcPr marL="9525" marR="9525" marT="9525" marB="0">
                    <a:lnL w="12700" cap="flat" cmpd="sng" algn="ctr">
                      <a:noFill/>
                      <a:prstDash val="sysDot"/>
                      <a:round/>
                      <a:headEnd type="none" w="med" len="med"/>
                      <a:tailEnd type="none" w="med" len="med"/>
                    </a:lnL>
                    <a:lnR>
                      <a:noFill/>
                    </a:lnR>
                    <a:solidFill>
                      <a:srgbClr val="8BCFE3"/>
                    </a:solidFill>
                  </a:tcPr>
                </a:tc>
                <a:extLst>
                  <a:ext uri="{0D108BD9-81ED-4DB2-BD59-A6C34878D82A}">
                    <a16:rowId xmlns:a16="http://schemas.microsoft.com/office/drawing/2014/main" val="10002"/>
                  </a:ext>
                </a:extLst>
              </a:tr>
              <a:tr h="395924">
                <a:tc>
                  <a:txBody>
                    <a:bodyPr/>
                    <a:lstStyle/>
                    <a:p>
                      <a:pPr algn="r" fontAlgn="ctr"/>
                      <a:r>
                        <a:rPr lang="en-AU" sz="1400" b="0" i="0" u="none" strike="noStrike" dirty="0">
                          <a:solidFill>
                            <a:srgbClr val="000000"/>
                          </a:solidFill>
                          <a:effectLst/>
                          <a:latin typeface="+mn-lt"/>
                        </a:rPr>
                        <a:t>   Liked the visuals/Innovative visuals/edits</a:t>
                      </a:r>
                    </a:p>
                  </a:txBody>
                  <a:tcPr marL="9525" marR="9525" marT="9525" marB="0" anchor="ctr">
                    <a:lnR w="12700" cap="flat" cmpd="sng" algn="ctr">
                      <a:noFill/>
                      <a:prstDash val="sysDot"/>
                      <a:round/>
                      <a:headEnd type="none" w="med" len="med"/>
                      <a:tailEnd type="none" w="med" len="med"/>
                    </a:lnR>
                    <a:noFill/>
                  </a:tcPr>
                </a:tc>
                <a:tc>
                  <a:txBody>
                    <a:bodyPr/>
                    <a:lstStyle/>
                    <a:p>
                      <a:pPr algn="ctr" fontAlgn="t"/>
                      <a:r>
                        <a:rPr lang="en-AU" sz="1600" b="0" i="0" u="none" strike="noStrike">
                          <a:solidFill>
                            <a:schemeClr val="bg1"/>
                          </a:solidFill>
                          <a:effectLst/>
                          <a:latin typeface="+mj-lt"/>
                        </a:rPr>
                        <a:t>12%</a:t>
                      </a:r>
                    </a:p>
                  </a:txBody>
                  <a:tcPr marL="9525" marR="9525" marT="9525" marB="0">
                    <a:lnL w="12700" cap="flat" cmpd="sng" algn="ctr">
                      <a:noFill/>
                      <a:prstDash val="sysDot"/>
                      <a:round/>
                      <a:headEnd type="none" w="med" len="med"/>
                      <a:tailEnd type="none" w="med" len="med"/>
                    </a:lnL>
                    <a:lnR>
                      <a:noFill/>
                    </a:lnR>
                    <a:solidFill>
                      <a:srgbClr val="8BCFE3"/>
                    </a:solidFill>
                  </a:tcPr>
                </a:tc>
                <a:extLst>
                  <a:ext uri="{0D108BD9-81ED-4DB2-BD59-A6C34878D82A}">
                    <a16:rowId xmlns:a16="http://schemas.microsoft.com/office/drawing/2014/main" val="1961355923"/>
                  </a:ext>
                </a:extLst>
              </a:tr>
              <a:tr h="464498">
                <a:tc>
                  <a:txBody>
                    <a:bodyPr/>
                    <a:lstStyle/>
                    <a:p>
                      <a:pPr algn="r" fontAlgn="ctr"/>
                      <a:r>
                        <a:rPr lang="en-AU" sz="1400" b="0" i="0" u="none" strike="noStrike" dirty="0">
                          <a:solidFill>
                            <a:srgbClr val="000000"/>
                          </a:solidFill>
                          <a:effectLst/>
                          <a:latin typeface="+mn-lt"/>
                        </a:rPr>
                        <a:t>   Appreciate the inclusiveness/multicultural aspects/good political points</a:t>
                      </a:r>
                    </a:p>
                  </a:txBody>
                  <a:tcPr marL="9525" marR="9525" marT="9525" marB="0" anchor="ctr">
                    <a:lnR w="12700" cap="flat" cmpd="sng" algn="ctr">
                      <a:noFill/>
                      <a:prstDash val="sysDot"/>
                      <a:round/>
                      <a:headEnd type="none" w="med" len="med"/>
                      <a:tailEnd type="none" w="med" len="med"/>
                    </a:lnR>
                    <a:noFill/>
                  </a:tcPr>
                </a:tc>
                <a:tc>
                  <a:txBody>
                    <a:bodyPr/>
                    <a:lstStyle/>
                    <a:p>
                      <a:pPr algn="ctr" fontAlgn="t"/>
                      <a:r>
                        <a:rPr lang="en-AU" sz="1600" b="0" i="0" u="none" strike="noStrike">
                          <a:solidFill>
                            <a:schemeClr val="bg1"/>
                          </a:solidFill>
                          <a:effectLst/>
                          <a:latin typeface="+mj-lt"/>
                        </a:rPr>
                        <a:t>7%</a:t>
                      </a:r>
                    </a:p>
                  </a:txBody>
                  <a:tcPr marL="9525" marR="9525" marT="9525" marB="0">
                    <a:lnL w="12700" cap="flat" cmpd="sng" algn="ctr">
                      <a:noFill/>
                      <a:prstDash val="sysDot"/>
                      <a:round/>
                      <a:headEnd type="none" w="med" len="med"/>
                      <a:tailEnd type="none" w="med" len="med"/>
                    </a:lnL>
                    <a:lnR>
                      <a:noFill/>
                    </a:lnR>
                    <a:solidFill>
                      <a:srgbClr val="8BCFE3"/>
                    </a:solidFill>
                  </a:tcPr>
                </a:tc>
                <a:extLst>
                  <a:ext uri="{0D108BD9-81ED-4DB2-BD59-A6C34878D82A}">
                    <a16:rowId xmlns:a16="http://schemas.microsoft.com/office/drawing/2014/main" val="1735372514"/>
                  </a:ext>
                </a:extLst>
              </a:tr>
              <a:tr h="395924">
                <a:tc>
                  <a:txBody>
                    <a:bodyPr/>
                    <a:lstStyle/>
                    <a:p>
                      <a:pPr algn="r" fontAlgn="ctr"/>
                      <a:r>
                        <a:rPr lang="en-AU" sz="1400" b="0" i="0" u="none" strike="noStrike" dirty="0">
                          <a:solidFill>
                            <a:srgbClr val="000000"/>
                          </a:solidFill>
                          <a:effectLst/>
                          <a:latin typeface="+mn-lt"/>
                        </a:rPr>
                        <a:t>   Interesting</a:t>
                      </a:r>
                    </a:p>
                  </a:txBody>
                  <a:tcPr marL="9525" marR="9525" marT="9525" marB="0" anchor="ctr">
                    <a:lnR w="12700" cap="flat" cmpd="sng" algn="ctr">
                      <a:noFill/>
                      <a:prstDash val="sysDot"/>
                      <a:round/>
                      <a:headEnd type="none" w="med" len="med"/>
                      <a:tailEnd type="none" w="med" len="med"/>
                    </a:lnR>
                    <a:noFill/>
                  </a:tcPr>
                </a:tc>
                <a:tc>
                  <a:txBody>
                    <a:bodyPr/>
                    <a:lstStyle/>
                    <a:p>
                      <a:pPr algn="ctr" fontAlgn="t"/>
                      <a:r>
                        <a:rPr lang="en-AU" sz="1600" b="0" i="0" u="none" strike="noStrike">
                          <a:solidFill>
                            <a:schemeClr val="bg1"/>
                          </a:solidFill>
                          <a:effectLst/>
                          <a:latin typeface="+mj-lt"/>
                        </a:rPr>
                        <a:t>4%</a:t>
                      </a:r>
                    </a:p>
                  </a:txBody>
                  <a:tcPr marL="9525" marR="9525" marT="9525" marB="0">
                    <a:lnL w="12700" cap="flat" cmpd="sng" algn="ctr">
                      <a:noFill/>
                      <a:prstDash val="sysDot"/>
                      <a:round/>
                      <a:headEnd type="none" w="med" len="med"/>
                      <a:tailEnd type="none" w="med" len="med"/>
                    </a:lnL>
                    <a:lnR>
                      <a:noFill/>
                    </a:lnR>
                    <a:solidFill>
                      <a:srgbClr val="8BCFE3"/>
                    </a:solidFill>
                  </a:tcPr>
                </a:tc>
                <a:extLst>
                  <a:ext uri="{0D108BD9-81ED-4DB2-BD59-A6C34878D82A}">
                    <a16:rowId xmlns:a16="http://schemas.microsoft.com/office/drawing/2014/main" val="120337189"/>
                  </a:ext>
                </a:extLst>
              </a:tr>
              <a:tr h="395924">
                <a:tc>
                  <a:txBody>
                    <a:bodyPr/>
                    <a:lstStyle/>
                    <a:p>
                      <a:pPr algn="r" fontAlgn="ctr"/>
                      <a:r>
                        <a:rPr lang="en-AU" sz="1400" b="0" i="0" u="none" strike="noStrike" dirty="0">
                          <a:solidFill>
                            <a:srgbClr val="000000"/>
                          </a:solidFill>
                          <a:effectLst/>
                          <a:latin typeface="+mn-lt"/>
                        </a:rPr>
                        <a:t>   Liked the message</a:t>
                      </a:r>
                    </a:p>
                  </a:txBody>
                  <a:tcPr marL="9525" marR="9525" marT="9525" marB="0" anchor="ctr">
                    <a:lnR w="12700" cap="flat" cmpd="sng" algn="ctr">
                      <a:noFill/>
                      <a:prstDash val="sysDot"/>
                      <a:round/>
                      <a:headEnd type="none" w="med" len="med"/>
                      <a:tailEnd type="none" w="med" len="med"/>
                    </a:lnR>
                    <a:noFill/>
                  </a:tcPr>
                </a:tc>
                <a:tc>
                  <a:txBody>
                    <a:bodyPr/>
                    <a:lstStyle/>
                    <a:p>
                      <a:pPr algn="ctr" fontAlgn="t"/>
                      <a:r>
                        <a:rPr lang="en-AU" sz="1600" b="0" i="0" u="none" strike="noStrike">
                          <a:solidFill>
                            <a:schemeClr val="bg1"/>
                          </a:solidFill>
                          <a:effectLst/>
                          <a:latin typeface="+mj-lt"/>
                        </a:rPr>
                        <a:t>3%</a:t>
                      </a:r>
                    </a:p>
                  </a:txBody>
                  <a:tcPr marL="9525" marR="9525" marT="9525" marB="0">
                    <a:lnL w="12700" cap="flat" cmpd="sng" algn="ctr">
                      <a:noFill/>
                      <a:prstDash val="sysDot"/>
                      <a:round/>
                      <a:headEnd type="none" w="med" len="med"/>
                      <a:tailEnd type="none" w="med" len="med"/>
                    </a:lnL>
                    <a:lnR>
                      <a:noFill/>
                    </a:lnR>
                    <a:solidFill>
                      <a:srgbClr val="8BCFE3"/>
                    </a:solidFill>
                  </a:tcPr>
                </a:tc>
                <a:extLst>
                  <a:ext uri="{0D108BD9-81ED-4DB2-BD59-A6C34878D82A}">
                    <a16:rowId xmlns:a16="http://schemas.microsoft.com/office/drawing/2014/main" val="741486049"/>
                  </a:ext>
                </a:extLst>
              </a:tr>
              <a:tr h="395924">
                <a:tc>
                  <a:txBody>
                    <a:bodyPr/>
                    <a:lstStyle/>
                    <a:p>
                      <a:pPr algn="r" fontAlgn="ctr"/>
                      <a:r>
                        <a:rPr lang="en-AU" sz="1400" b="0" i="0" u="none" strike="noStrike" dirty="0">
                          <a:solidFill>
                            <a:srgbClr val="000000"/>
                          </a:solidFill>
                          <a:effectLst/>
                          <a:latin typeface="+mn-lt"/>
                        </a:rPr>
                        <a:t>   Relevant/Suitable for COVID-19</a:t>
                      </a:r>
                    </a:p>
                  </a:txBody>
                  <a:tcPr marL="9525" marR="9525" marT="9525" marB="0" anchor="ctr">
                    <a:lnR w="12700" cap="flat" cmpd="sng" algn="ctr">
                      <a:noFill/>
                      <a:prstDash val="sysDot"/>
                      <a:round/>
                      <a:headEnd type="none" w="med" len="med"/>
                      <a:tailEnd type="none" w="med" len="med"/>
                    </a:lnR>
                    <a:noFill/>
                  </a:tcPr>
                </a:tc>
                <a:tc>
                  <a:txBody>
                    <a:bodyPr/>
                    <a:lstStyle/>
                    <a:p>
                      <a:pPr algn="ctr" fontAlgn="t"/>
                      <a:r>
                        <a:rPr lang="en-AU" sz="1600" b="0" i="0" u="none" strike="noStrike">
                          <a:solidFill>
                            <a:schemeClr val="bg1"/>
                          </a:solidFill>
                          <a:effectLst/>
                          <a:latin typeface="+mj-lt"/>
                        </a:rPr>
                        <a:t>2%</a:t>
                      </a:r>
                    </a:p>
                  </a:txBody>
                  <a:tcPr marL="9525" marR="9525" marT="9525" marB="0">
                    <a:lnL w="12700" cap="flat" cmpd="sng" algn="ctr">
                      <a:noFill/>
                      <a:prstDash val="sysDot"/>
                      <a:round/>
                      <a:headEnd type="none" w="med" len="med"/>
                      <a:tailEnd type="none" w="med" len="med"/>
                    </a:lnL>
                    <a:lnR>
                      <a:noFill/>
                    </a:lnR>
                    <a:solidFill>
                      <a:srgbClr val="8BCFE3"/>
                    </a:solidFill>
                  </a:tcPr>
                </a:tc>
                <a:extLst>
                  <a:ext uri="{0D108BD9-81ED-4DB2-BD59-A6C34878D82A}">
                    <a16:rowId xmlns:a16="http://schemas.microsoft.com/office/drawing/2014/main" val="249662999"/>
                  </a:ext>
                </a:extLst>
              </a:tr>
              <a:tr h="395924">
                <a:tc>
                  <a:txBody>
                    <a:bodyPr/>
                    <a:lstStyle/>
                    <a:p>
                      <a:pPr algn="r" fontAlgn="ctr"/>
                      <a:r>
                        <a:rPr lang="en-AU" sz="1400" b="0" i="0" u="none" strike="noStrike" dirty="0">
                          <a:solidFill>
                            <a:srgbClr val="000000"/>
                          </a:solidFill>
                          <a:effectLst/>
                          <a:latin typeface="+mn-lt"/>
                        </a:rPr>
                        <a:t>   Liked the idea/concept</a:t>
                      </a:r>
                    </a:p>
                  </a:txBody>
                  <a:tcPr marL="9525" marR="9525" marT="9525" marB="0" anchor="ctr">
                    <a:lnR w="12700" cap="flat" cmpd="sng" algn="ctr">
                      <a:noFill/>
                      <a:prstDash val="sysDot"/>
                      <a:round/>
                      <a:headEnd type="none" w="med" len="med"/>
                      <a:tailEnd type="none" w="med" len="med"/>
                    </a:lnR>
                    <a:noFill/>
                  </a:tcPr>
                </a:tc>
                <a:tc>
                  <a:txBody>
                    <a:bodyPr/>
                    <a:lstStyle/>
                    <a:p>
                      <a:pPr algn="ctr" fontAlgn="t"/>
                      <a:r>
                        <a:rPr lang="en-AU" sz="1600" b="0" i="0" u="none" strike="noStrike" dirty="0">
                          <a:solidFill>
                            <a:schemeClr val="bg1"/>
                          </a:solidFill>
                          <a:effectLst/>
                          <a:latin typeface="+mj-lt"/>
                        </a:rPr>
                        <a:t>2%</a:t>
                      </a:r>
                    </a:p>
                  </a:txBody>
                  <a:tcPr marL="9525" marR="9525" marT="9525" marB="0">
                    <a:lnL w="12700" cap="flat" cmpd="sng" algn="ctr">
                      <a:noFill/>
                      <a:prstDash val="sysDot"/>
                      <a:round/>
                      <a:headEnd type="none" w="med" len="med"/>
                      <a:tailEnd type="none" w="med" len="med"/>
                    </a:lnL>
                    <a:lnR>
                      <a:noFill/>
                    </a:lnR>
                    <a:solidFill>
                      <a:srgbClr val="8BCFE3"/>
                    </a:solidFill>
                  </a:tcPr>
                </a:tc>
                <a:extLst>
                  <a:ext uri="{0D108BD9-81ED-4DB2-BD59-A6C34878D82A}">
                    <a16:rowId xmlns:a16="http://schemas.microsoft.com/office/drawing/2014/main" val="2651965782"/>
                  </a:ext>
                </a:extLst>
              </a:tr>
            </a:tbl>
          </a:graphicData>
        </a:graphic>
      </p:graphicFrame>
      <p:sp>
        <p:nvSpPr>
          <p:cNvPr id="2" name="Text Placeholder 1">
            <a:extLst>
              <a:ext uri="{FF2B5EF4-FFF2-40B4-BE49-F238E27FC236}">
                <a16:creationId xmlns:a16="http://schemas.microsoft.com/office/drawing/2014/main" id="{30F6BC40-343F-43D6-83EC-9770C1471208}"/>
              </a:ext>
            </a:extLst>
          </p:cNvPr>
          <p:cNvSpPr>
            <a:spLocks noGrp="1"/>
          </p:cNvSpPr>
          <p:nvPr>
            <p:ph type="body" sz="quarter" idx="11"/>
          </p:nvPr>
        </p:nvSpPr>
        <p:spPr/>
        <p:txBody>
          <a:bodyPr>
            <a:normAutofit/>
          </a:bodyPr>
          <a:lstStyle/>
          <a:p>
            <a:r>
              <a:rPr lang="en-AU" sz="4000" dirty="0"/>
              <a:t>Positive </a:t>
            </a:r>
            <a:r>
              <a:rPr lang="en-AU" sz="4000" dirty="0">
                <a:solidFill>
                  <a:srgbClr val="97CDDE"/>
                </a:solidFill>
              </a:rPr>
              <a:t>Comments</a:t>
            </a:r>
          </a:p>
        </p:txBody>
      </p:sp>
      <p:sp>
        <p:nvSpPr>
          <p:cNvPr id="5" name="Text Placeholder 4">
            <a:extLst>
              <a:ext uri="{FF2B5EF4-FFF2-40B4-BE49-F238E27FC236}">
                <a16:creationId xmlns:a16="http://schemas.microsoft.com/office/drawing/2014/main" id="{5A482979-F8D4-40CA-82B8-27E94B9B3C72}"/>
              </a:ext>
            </a:extLst>
          </p:cNvPr>
          <p:cNvSpPr>
            <a:spLocks noGrp="1"/>
          </p:cNvSpPr>
          <p:nvPr>
            <p:ph type="body" sz="quarter" idx="12"/>
          </p:nvPr>
        </p:nvSpPr>
        <p:spPr>
          <a:xfrm>
            <a:off x="149523" y="605711"/>
            <a:ext cx="12042477" cy="890342"/>
          </a:xfrm>
        </p:spPr>
        <p:txBody>
          <a:bodyPr>
            <a:normAutofit/>
          </a:bodyPr>
          <a:lstStyle/>
          <a:p>
            <a:r>
              <a:rPr lang="en-AU" dirty="0"/>
              <a:t>Almost 3 in 5 people have something positive to say about the ad – it is inspiring, motivating &amp; heart-warming and people love the visual editing.</a:t>
            </a:r>
          </a:p>
        </p:txBody>
      </p:sp>
      <p:sp>
        <p:nvSpPr>
          <p:cNvPr id="20" name="AutoShape 16">
            <a:extLst>
              <a:ext uri="{FF2B5EF4-FFF2-40B4-BE49-F238E27FC236}">
                <a16:creationId xmlns:a16="http://schemas.microsoft.com/office/drawing/2014/main" id="{860C7B1B-80FF-49E2-884D-646AB7184334}"/>
              </a:ext>
            </a:extLst>
          </p:cNvPr>
          <p:cNvSpPr>
            <a:spLocks noChangeArrowheads="1"/>
          </p:cNvSpPr>
          <p:nvPr/>
        </p:nvSpPr>
        <p:spPr bwMode="auto">
          <a:xfrm>
            <a:off x="7841464" y="1744128"/>
            <a:ext cx="4079603" cy="608849"/>
          </a:xfrm>
          <a:prstGeom prst="wedgeRoundRectCallout">
            <a:avLst>
              <a:gd name="adj1" fmla="val -64991"/>
              <a:gd name="adj2" fmla="val -31814"/>
              <a:gd name="adj3" fmla="val 16667"/>
            </a:avLst>
          </a:prstGeom>
          <a:solidFill>
            <a:schemeClr val="bg1"/>
          </a:solidFill>
          <a:ln w="9525" algn="ctr">
            <a:solidFill>
              <a:srgbClr val="8BCFE3"/>
            </a:solidFill>
            <a:prstDash val="sysDash"/>
            <a:miter lim="800000"/>
            <a:headEnd/>
            <a:tailEnd/>
          </a:ln>
          <a:effectLst/>
        </p:spPr>
        <p:txBody>
          <a:bodyPr lIns="0" tIns="0" rIns="0" bIns="0" anchor="ctr"/>
          <a:lstStyle>
            <a:defPPr>
              <a:defRPr lang="en-US"/>
            </a:defPPr>
            <a:lvl1pPr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1pPr>
            <a:lvl2pPr marL="4572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2pPr>
            <a:lvl3pPr marL="9144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3pPr>
            <a:lvl4pPr marL="13716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4pPr>
            <a:lvl5pPr marL="18288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5pPr>
            <a:lvl6pPr marL="2286000" algn="l" defTabSz="914400" rtl="0" eaLnBrk="1" latinLnBrk="0" hangingPunct="1">
              <a:defRPr sz="2800" kern="1200">
                <a:solidFill>
                  <a:schemeClr val="tx1"/>
                </a:solidFill>
                <a:latin typeface="Century Gothic" pitchFamily="34" charset="0"/>
                <a:ea typeface="ＭＳ Ｐゴシック" pitchFamily="2" charset="-128"/>
                <a:cs typeface="+mn-cs"/>
              </a:defRPr>
            </a:lvl6pPr>
            <a:lvl7pPr marL="2743200" algn="l" defTabSz="914400" rtl="0" eaLnBrk="1" latinLnBrk="0" hangingPunct="1">
              <a:defRPr sz="2800" kern="1200">
                <a:solidFill>
                  <a:schemeClr val="tx1"/>
                </a:solidFill>
                <a:latin typeface="Century Gothic" pitchFamily="34" charset="0"/>
                <a:ea typeface="ＭＳ Ｐゴシック" pitchFamily="2" charset="-128"/>
                <a:cs typeface="+mn-cs"/>
              </a:defRPr>
            </a:lvl7pPr>
            <a:lvl8pPr marL="3200400" algn="l" defTabSz="914400" rtl="0" eaLnBrk="1" latinLnBrk="0" hangingPunct="1">
              <a:defRPr sz="2800" kern="1200">
                <a:solidFill>
                  <a:schemeClr val="tx1"/>
                </a:solidFill>
                <a:latin typeface="Century Gothic" pitchFamily="34" charset="0"/>
                <a:ea typeface="ＭＳ Ｐゴシック" pitchFamily="2" charset="-128"/>
                <a:cs typeface="+mn-cs"/>
              </a:defRPr>
            </a:lvl8pPr>
            <a:lvl9pPr marL="3657600" algn="l" defTabSz="914400" rtl="0" eaLnBrk="1" latinLnBrk="0" hangingPunct="1">
              <a:defRPr sz="2800" kern="1200">
                <a:solidFill>
                  <a:schemeClr val="tx1"/>
                </a:solidFill>
                <a:latin typeface="Century Gothic" pitchFamily="34" charset="0"/>
                <a:ea typeface="ＭＳ Ｐゴシック" pitchFamily="2" charset="-128"/>
                <a:cs typeface="+mn-cs"/>
              </a:defRPr>
            </a:lvl9pPr>
          </a:lstStyle>
          <a:p>
            <a:pPr algn="ctr">
              <a:tabLst>
                <a:tab pos="1349375" algn="l"/>
              </a:tabLst>
            </a:pPr>
            <a:r>
              <a:rPr kumimoji="1" lang="en-US" sz="1050" dirty="0">
                <a:solidFill>
                  <a:schemeClr val="tx1">
                    <a:lumMod val="75000"/>
                  </a:schemeClr>
                </a:solidFill>
              </a:rPr>
              <a:t> “</a:t>
            </a:r>
            <a:r>
              <a:rPr kumimoji="1" lang="en-AU" sz="1050" dirty="0">
                <a:solidFill>
                  <a:schemeClr val="tx1">
                    <a:lumMod val="75000"/>
                  </a:schemeClr>
                </a:solidFill>
              </a:rPr>
              <a:t>It was very empowering and inspirational.”</a:t>
            </a:r>
            <a:endParaRPr kumimoji="1" lang="en-US" sz="900" dirty="0">
              <a:solidFill>
                <a:schemeClr val="tx1">
                  <a:lumMod val="75000"/>
                </a:schemeClr>
              </a:solidFill>
            </a:endParaRPr>
          </a:p>
        </p:txBody>
      </p:sp>
      <p:sp>
        <p:nvSpPr>
          <p:cNvPr id="24" name="AutoShape 16">
            <a:extLst>
              <a:ext uri="{FF2B5EF4-FFF2-40B4-BE49-F238E27FC236}">
                <a16:creationId xmlns:a16="http://schemas.microsoft.com/office/drawing/2014/main" id="{DABD3852-3F14-4B24-8604-DD3878ED128A}"/>
              </a:ext>
            </a:extLst>
          </p:cNvPr>
          <p:cNvSpPr>
            <a:spLocks noChangeArrowheads="1"/>
          </p:cNvSpPr>
          <p:nvPr/>
        </p:nvSpPr>
        <p:spPr bwMode="auto">
          <a:xfrm>
            <a:off x="7696321" y="3303047"/>
            <a:ext cx="4224746" cy="389374"/>
          </a:xfrm>
          <a:prstGeom prst="wedgeRoundRectCallout">
            <a:avLst>
              <a:gd name="adj1" fmla="val -56437"/>
              <a:gd name="adj2" fmla="val -17201"/>
              <a:gd name="adj3" fmla="val 16667"/>
            </a:avLst>
          </a:prstGeom>
          <a:solidFill>
            <a:schemeClr val="bg1"/>
          </a:solidFill>
          <a:ln w="9525" algn="ctr">
            <a:solidFill>
              <a:srgbClr val="8BCFE3"/>
            </a:solidFill>
            <a:prstDash val="sysDash"/>
            <a:miter lim="800000"/>
            <a:headEnd/>
            <a:tailEnd/>
          </a:ln>
          <a:effectLst/>
        </p:spPr>
        <p:txBody>
          <a:bodyPr lIns="0" tIns="0" rIns="0" bIns="0" anchor="ctr"/>
          <a:lstStyle>
            <a:defPPr>
              <a:defRPr lang="en-US"/>
            </a:defPPr>
            <a:lvl1pPr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1pPr>
            <a:lvl2pPr marL="4572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2pPr>
            <a:lvl3pPr marL="9144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3pPr>
            <a:lvl4pPr marL="13716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4pPr>
            <a:lvl5pPr marL="18288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5pPr>
            <a:lvl6pPr marL="2286000" algn="l" defTabSz="914400" rtl="0" eaLnBrk="1" latinLnBrk="0" hangingPunct="1">
              <a:defRPr sz="2800" kern="1200">
                <a:solidFill>
                  <a:schemeClr val="tx1"/>
                </a:solidFill>
                <a:latin typeface="Century Gothic" pitchFamily="34" charset="0"/>
                <a:ea typeface="ＭＳ Ｐゴシック" pitchFamily="2" charset="-128"/>
                <a:cs typeface="+mn-cs"/>
              </a:defRPr>
            </a:lvl6pPr>
            <a:lvl7pPr marL="2743200" algn="l" defTabSz="914400" rtl="0" eaLnBrk="1" latinLnBrk="0" hangingPunct="1">
              <a:defRPr sz="2800" kern="1200">
                <a:solidFill>
                  <a:schemeClr val="tx1"/>
                </a:solidFill>
                <a:latin typeface="Century Gothic" pitchFamily="34" charset="0"/>
                <a:ea typeface="ＭＳ Ｐゴシック" pitchFamily="2" charset="-128"/>
                <a:cs typeface="+mn-cs"/>
              </a:defRPr>
            </a:lvl7pPr>
            <a:lvl8pPr marL="3200400" algn="l" defTabSz="914400" rtl="0" eaLnBrk="1" latinLnBrk="0" hangingPunct="1">
              <a:defRPr sz="2800" kern="1200">
                <a:solidFill>
                  <a:schemeClr val="tx1"/>
                </a:solidFill>
                <a:latin typeface="Century Gothic" pitchFamily="34" charset="0"/>
                <a:ea typeface="ＭＳ Ｐゴシック" pitchFamily="2" charset="-128"/>
                <a:cs typeface="+mn-cs"/>
              </a:defRPr>
            </a:lvl8pPr>
            <a:lvl9pPr marL="3657600" algn="l" defTabSz="914400" rtl="0" eaLnBrk="1" latinLnBrk="0" hangingPunct="1">
              <a:defRPr sz="2800" kern="1200">
                <a:solidFill>
                  <a:schemeClr val="tx1"/>
                </a:solidFill>
                <a:latin typeface="Century Gothic" pitchFamily="34" charset="0"/>
                <a:ea typeface="ＭＳ Ｐゴシック" pitchFamily="2" charset="-128"/>
                <a:cs typeface="+mn-cs"/>
              </a:defRPr>
            </a:lvl9pPr>
          </a:lstStyle>
          <a:p>
            <a:pPr algn="ctr">
              <a:tabLst>
                <a:tab pos="1349375" algn="l"/>
              </a:tabLst>
            </a:pPr>
            <a:r>
              <a:rPr kumimoji="1" lang="en-US" sz="1050" dirty="0">
                <a:solidFill>
                  <a:schemeClr val="tx1">
                    <a:lumMod val="75000"/>
                  </a:schemeClr>
                </a:solidFill>
              </a:rPr>
              <a:t> “</a:t>
            </a:r>
            <a:r>
              <a:rPr kumimoji="1" lang="en-AU" sz="1050" dirty="0">
                <a:solidFill>
                  <a:schemeClr val="tx1">
                    <a:lumMod val="75000"/>
                  </a:schemeClr>
                </a:solidFill>
              </a:rPr>
              <a:t>I really like how diverse the ad is. It helps bring people together instead of making people feel divided.”</a:t>
            </a:r>
            <a:endParaRPr kumimoji="1" lang="en-US" sz="900" dirty="0">
              <a:solidFill>
                <a:schemeClr val="tx1">
                  <a:lumMod val="75000"/>
                </a:schemeClr>
              </a:solidFill>
            </a:endParaRPr>
          </a:p>
        </p:txBody>
      </p:sp>
      <p:sp>
        <p:nvSpPr>
          <p:cNvPr id="25" name="AutoShape 16">
            <a:extLst>
              <a:ext uri="{FF2B5EF4-FFF2-40B4-BE49-F238E27FC236}">
                <a16:creationId xmlns:a16="http://schemas.microsoft.com/office/drawing/2014/main" id="{68015E7B-11F7-4B8E-BAD0-820090BCCE14}"/>
              </a:ext>
            </a:extLst>
          </p:cNvPr>
          <p:cNvSpPr>
            <a:spLocks noChangeArrowheads="1"/>
          </p:cNvSpPr>
          <p:nvPr/>
        </p:nvSpPr>
        <p:spPr bwMode="auto">
          <a:xfrm>
            <a:off x="7159292" y="2443671"/>
            <a:ext cx="4761775" cy="721910"/>
          </a:xfrm>
          <a:prstGeom prst="wedgeRoundRectCallout">
            <a:avLst>
              <a:gd name="adj1" fmla="val -56373"/>
              <a:gd name="adj2" fmla="val -15052"/>
              <a:gd name="adj3" fmla="val 16667"/>
            </a:avLst>
          </a:prstGeom>
          <a:solidFill>
            <a:schemeClr val="bg1"/>
          </a:solidFill>
          <a:ln w="9525" algn="ctr">
            <a:solidFill>
              <a:srgbClr val="8BCFE3"/>
            </a:solidFill>
            <a:prstDash val="sysDash"/>
            <a:miter lim="800000"/>
            <a:headEnd/>
            <a:tailEnd/>
          </a:ln>
          <a:effectLst/>
        </p:spPr>
        <p:txBody>
          <a:bodyPr lIns="0" tIns="0" rIns="0" bIns="0" anchor="ctr"/>
          <a:lstStyle>
            <a:defPPr>
              <a:defRPr lang="en-US"/>
            </a:defPPr>
            <a:lvl1pPr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1pPr>
            <a:lvl2pPr marL="4572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2pPr>
            <a:lvl3pPr marL="9144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3pPr>
            <a:lvl4pPr marL="13716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4pPr>
            <a:lvl5pPr marL="18288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5pPr>
            <a:lvl6pPr marL="2286000" algn="l" defTabSz="914400" rtl="0" eaLnBrk="1" latinLnBrk="0" hangingPunct="1">
              <a:defRPr sz="2800" kern="1200">
                <a:solidFill>
                  <a:schemeClr val="tx1"/>
                </a:solidFill>
                <a:latin typeface="Century Gothic" pitchFamily="34" charset="0"/>
                <a:ea typeface="ＭＳ Ｐゴシック" pitchFamily="2" charset="-128"/>
                <a:cs typeface="+mn-cs"/>
              </a:defRPr>
            </a:lvl6pPr>
            <a:lvl7pPr marL="2743200" algn="l" defTabSz="914400" rtl="0" eaLnBrk="1" latinLnBrk="0" hangingPunct="1">
              <a:defRPr sz="2800" kern="1200">
                <a:solidFill>
                  <a:schemeClr val="tx1"/>
                </a:solidFill>
                <a:latin typeface="Century Gothic" pitchFamily="34" charset="0"/>
                <a:ea typeface="ＭＳ Ｐゴシック" pitchFamily="2" charset="-128"/>
                <a:cs typeface="+mn-cs"/>
              </a:defRPr>
            </a:lvl7pPr>
            <a:lvl8pPr marL="3200400" algn="l" defTabSz="914400" rtl="0" eaLnBrk="1" latinLnBrk="0" hangingPunct="1">
              <a:defRPr sz="2800" kern="1200">
                <a:solidFill>
                  <a:schemeClr val="tx1"/>
                </a:solidFill>
                <a:latin typeface="Century Gothic" pitchFamily="34" charset="0"/>
                <a:ea typeface="ＭＳ Ｐゴシック" pitchFamily="2" charset="-128"/>
                <a:cs typeface="+mn-cs"/>
              </a:defRPr>
            </a:lvl8pPr>
            <a:lvl9pPr marL="3657600" algn="l" defTabSz="914400" rtl="0" eaLnBrk="1" latinLnBrk="0" hangingPunct="1">
              <a:defRPr sz="2800" kern="1200">
                <a:solidFill>
                  <a:schemeClr val="tx1"/>
                </a:solidFill>
                <a:latin typeface="Century Gothic" pitchFamily="34" charset="0"/>
                <a:ea typeface="ＭＳ Ｐゴシック" pitchFamily="2" charset="-128"/>
                <a:cs typeface="+mn-cs"/>
              </a:defRPr>
            </a:lvl9pPr>
          </a:lstStyle>
          <a:p>
            <a:pPr algn="ctr">
              <a:tabLst>
                <a:tab pos="1349375" algn="l"/>
              </a:tabLst>
            </a:pPr>
            <a:r>
              <a:rPr kumimoji="1" lang="en-US" sz="1050" dirty="0">
                <a:solidFill>
                  <a:schemeClr val="tx1">
                    <a:lumMod val="75000"/>
                  </a:schemeClr>
                </a:solidFill>
              </a:rPr>
              <a:t> “</a:t>
            </a:r>
            <a:r>
              <a:rPr kumimoji="1" lang="en-AU" sz="1050" dirty="0">
                <a:solidFill>
                  <a:schemeClr val="tx1">
                    <a:lumMod val="75000"/>
                  </a:schemeClr>
                </a:solidFill>
              </a:rPr>
              <a:t>When looking at this advertising I felt a very loving and good feeling.”</a:t>
            </a:r>
            <a:endParaRPr kumimoji="1" lang="en-US" sz="900" dirty="0">
              <a:solidFill>
                <a:schemeClr val="tx1">
                  <a:lumMod val="75000"/>
                </a:schemeClr>
              </a:solidFill>
            </a:endParaRPr>
          </a:p>
        </p:txBody>
      </p:sp>
      <p:sp>
        <p:nvSpPr>
          <p:cNvPr id="3" name="Rectangle 2">
            <a:extLst>
              <a:ext uri="{FF2B5EF4-FFF2-40B4-BE49-F238E27FC236}">
                <a16:creationId xmlns:a16="http://schemas.microsoft.com/office/drawing/2014/main" id="{1FC2A4B3-36EA-41B4-B05F-20075E29BB5D}"/>
              </a:ext>
            </a:extLst>
          </p:cNvPr>
          <p:cNvSpPr/>
          <p:nvPr/>
        </p:nvSpPr>
        <p:spPr>
          <a:xfrm>
            <a:off x="351268" y="2705182"/>
            <a:ext cx="6256035" cy="1182805"/>
          </a:xfrm>
          <a:prstGeom prst="rect">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a:extLst>
              <a:ext uri="{FF2B5EF4-FFF2-40B4-BE49-F238E27FC236}">
                <a16:creationId xmlns:a16="http://schemas.microsoft.com/office/drawing/2014/main" id="{DF736E98-165B-4982-8835-4801E48B4AEF}"/>
              </a:ext>
            </a:extLst>
          </p:cNvPr>
          <p:cNvSpPr txBox="1"/>
          <p:nvPr/>
        </p:nvSpPr>
        <p:spPr>
          <a:xfrm>
            <a:off x="2442000" y="6331433"/>
            <a:ext cx="7308000" cy="371739"/>
          </a:xfrm>
          <a:prstGeom prst="rect">
            <a:avLst/>
          </a:prstGeom>
          <a:noFill/>
        </p:spPr>
        <p:txBody>
          <a:bodyPr wrap="square" rtlCol="0">
            <a:noAutofit/>
          </a:bodyPr>
          <a:lstStyle/>
          <a:p>
            <a:pPr algn="ctr">
              <a:defRPr/>
            </a:pPr>
            <a:r>
              <a:rPr lang="en-AU" sz="900" dirty="0"/>
              <a:t>O1: What thoughts, ideas and feelings did you have when you watched this ad?</a:t>
            </a:r>
          </a:p>
          <a:p>
            <a:pPr lvl="0" algn="ctr">
              <a:defRPr/>
            </a:pPr>
            <a:r>
              <a:rPr lang="en-AU" sz="900" dirty="0"/>
              <a:t>You Can’t Stop Us (</a:t>
            </a:r>
            <a:r>
              <a:rPr lang="en-AU" sz="900" i="1" dirty="0"/>
              <a:t>n</a:t>
            </a:r>
            <a:r>
              <a:rPr lang="en-AU" sz="900" dirty="0"/>
              <a:t>=158)</a:t>
            </a:r>
          </a:p>
        </p:txBody>
      </p:sp>
      <p:sp>
        <p:nvSpPr>
          <p:cNvPr id="19" name="AutoShape 16">
            <a:extLst>
              <a:ext uri="{FF2B5EF4-FFF2-40B4-BE49-F238E27FC236}">
                <a16:creationId xmlns:a16="http://schemas.microsoft.com/office/drawing/2014/main" id="{D71DF08B-4294-4497-B8A8-FAEE9785D54C}"/>
              </a:ext>
            </a:extLst>
          </p:cNvPr>
          <p:cNvSpPr>
            <a:spLocks noChangeArrowheads="1"/>
          </p:cNvSpPr>
          <p:nvPr/>
        </p:nvSpPr>
        <p:spPr bwMode="auto">
          <a:xfrm>
            <a:off x="6806111" y="3887988"/>
            <a:ext cx="5114956" cy="517112"/>
          </a:xfrm>
          <a:prstGeom prst="wedgeRoundRectCallout">
            <a:avLst>
              <a:gd name="adj1" fmla="val -58012"/>
              <a:gd name="adj2" fmla="val 19674"/>
              <a:gd name="adj3" fmla="val 16667"/>
            </a:avLst>
          </a:prstGeom>
          <a:solidFill>
            <a:schemeClr val="bg1"/>
          </a:solidFill>
          <a:ln w="9525" algn="ctr">
            <a:solidFill>
              <a:srgbClr val="8BCFE3"/>
            </a:solidFill>
            <a:prstDash val="sysDash"/>
            <a:miter lim="800000"/>
            <a:headEnd/>
            <a:tailEnd/>
          </a:ln>
          <a:effectLst/>
        </p:spPr>
        <p:txBody>
          <a:bodyPr lIns="0" tIns="0" rIns="0" bIns="0" anchor="ctr"/>
          <a:lstStyle>
            <a:defPPr>
              <a:defRPr lang="en-US"/>
            </a:defPPr>
            <a:lvl1pPr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1pPr>
            <a:lvl2pPr marL="4572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2pPr>
            <a:lvl3pPr marL="9144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3pPr>
            <a:lvl4pPr marL="13716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4pPr>
            <a:lvl5pPr marL="1828800" algn="l" rtl="0" eaLnBrk="0" fontAlgn="base" hangingPunct="0">
              <a:spcBef>
                <a:spcPct val="0"/>
              </a:spcBef>
              <a:spcAft>
                <a:spcPct val="0"/>
              </a:spcAft>
              <a:defRPr sz="2800" kern="1200">
                <a:solidFill>
                  <a:schemeClr val="tx1"/>
                </a:solidFill>
                <a:latin typeface="Century Gothic" pitchFamily="34" charset="0"/>
                <a:ea typeface="ＭＳ Ｐゴシック" pitchFamily="2" charset="-128"/>
                <a:cs typeface="+mn-cs"/>
              </a:defRPr>
            </a:lvl5pPr>
            <a:lvl6pPr marL="2286000" algn="l" defTabSz="914400" rtl="0" eaLnBrk="1" latinLnBrk="0" hangingPunct="1">
              <a:defRPr sz="2800" kern="1200">
                <a:solidFill>
                  <a:schemeClr val="tx1"/>
                </a:solidFill>
                <a:latin typeface="Century Gothic" pitchFamily="34" charset="0"/>
                <a:ea typeface="ＭＳ Ｐゴシック" pitchFamily="2" charset="-128"/>
                <a:cs typeface="+mn-cs"/>
              </a:defRPr>
            </a:lvl6pPr>
            <a:lvl7pPr marL="2743200" algn="l" defTabSz="914400" rtl="0" eaLnBrk="1" latinLnBrk="0" hangingPunct="1">
              <a:defRPr sz="2800" kern="1200">
                <a:solidFill>
                  <a:schemeClr val="tx1"/>
                </a:solidFill>
                <a:latin typeface="Century Gothic" pitchFamily="34" charset="0"/>
                <a:ea typeface="ＭＳ Ｐゴシック" pitchFamily="2" charset="-128"/>
                <a:cs typeface="+mn-cs"/>
              </a:defRPr>
            </a:lvl7pPr>
            <a:lvl8pPr marL="3200400" algn="l" defTabSz="914400" rtl="0" eaLnBrk="1" latinLnBrk="0" hangingPunct="1">
              <a:defRPr sz="2800" kern="1200">
                <a:solidFill>
                  <a:schemeClr val="tx1"/>
                </a:solidFill>
                <a:latin typeface="Century Gothic" pitchFamily="34" charset="0"/>
                <a:ea typeface="ＭＳ Ｐゴシック" pitchFamily="2" charset="-128"/>
                <a:cs typeface="+mn-cs"/>
              </a:defRPr>
            </a:lvl8pPr>
            <a:lvl9pPr marL="3657600" algn="l" defTabSz="914400" rtl="0" eaLnBrk="1" latinLnBrk="0" hangingPunct="1">
              <a:defRPr sz="2800" kern="1200">
                <a:solidFill>
                  <a:schemeClr val="tx1"/>
                </a:solidFill>
                <a:latin typeface="Century Gothic" pitchFamily="34" charset="0"/>
                <a:ea typeface="ＭＳ Ｐゴシック" pitchFamily="2" charset="-128"/>
                <a:cs typeface="+mn-cs"/>
              </a:defRPr>
            </a:lvl9pPr>
          </a:lstStyle>
          <a:p>
            <a:pPr algn="ctr">
              <a:tabLst>
                <a:tab pos="1349375" algn="l"/>
              </a:tabLst>
            </a:pPr>
            <a:r>
              <a:rPr kumimoji="1" lang="en-US" sz="1050" dirty="0">
                <a:solidFill>
                  <a:schemeClr val="tx1">
                    <a:lumMod val="75000"/>
                  </a:schemeClr>
                </a:solidFill>
              </a:rPr>
              <a:t> “</a:t>
            </a:r>
            <a:r>
              <a:rPr kumimoji="1" lang="en-AU" sz="1050" dirty="0">
                <a:solidFill>
                  <a:schemeClr val="tx1">
                    <a:lumMod val="75000"/>
                  </a:schemeClr>
                </a:solidFill>
              </a:rPr>
              <a:t>I Love it! The passion they bring and the motivation! A truly inspiring message.”</a:t>
            </a:r>
            <a:endParaRPr kumimoji="1" lang="en-US" sz="900" dirty="0">
              <a:solidFill>
                <a:schemeClr val="tx1">
                  <a:lumMod val="75000"/>
                </a:schemeClr>
              </a:solidFill>
            </a:endParaRPr>
          </a:p>
        </p:txBody>
      </p:sp>
      <p:grpSp>
        <p:nvGrpSpPr>
          <p:cNvPr id="62" name="Group 61">
            <a:extLst>
              <a:ext uri="{FF2B5EF4-FFF2-40B4-BE49-F238E27FC236}">
                <a16:creationId xmlns:a16="http://schemas.microsoft.com/office/drawing/2014/main" id="{F36D2071-A057-4310-84BB-6619768A68E5}"/>
              </a:ext>
            </a:extLst>
          </p:cNvPr>
          <p:cNvGrpSpPr/>
          <p:nvPr/>
        </p:nvGrpSpPr>
        <p:grpSpPr>
          <a:xfrm>
            <a:off x="5969864" y="2169353"/>
            <a:ext cx="836247" cy="704160"/>
            <a:chOff x="1161877" y="5361074"/>
            <a:chExt cx="914401" cy="837955"/>
          </a:xfrm>
          <a:solidFill>
            <a:srgbClr val="79E4F3"/>
          </a:solidFill>
        </p:grpSpPr>
        <p:sp>
          <p:nvSpPr>
            <p:cNvPr id="63" name="Oval 62">
              <a:extLst>
                <a:ext uri="{FF2B5EF4-FFF2-40B4-BE49-F238E27FC236}">
                  <a16:creationId xmlns:a16="http://schemas.microsoft.com/office/drawing/2014/main" id="{8317D13D-0710-4E7D-8540-16FF17F7C54E}"/>
                </a:ext>
              </a:extLst>
            </p:cNvPr>
            <p:cNvSpPr/>
            <p:nvPr/>
          </p:nvSpPr>
          <p:spPr>
            <a:xfrm>
              <a:off x="1194212" y="5373357"/>
              <a:ext cx="847254" cy="825672"/>
            </a:xfrm>
            <a:prstGeom prst="ellipse">
              <a:avLst/>
            </a:prstGeom>
            <a:solidFill>
              <a:sysClr val="windowText" lastClr="000000">
                <a:lumMod val="65000"/>
                <a:lumOff val="35000"/>
              </a:sysClr>
            </a:solidFill>
            <a:ln w="25400" cap="flat" cmpd="sng" algn="ctr">
              <a:solidFill>
                <a:sysClr val="window" lastClr="FFFFFF"/>
              </a:solidFill>
              <a:prstDash val="solid"/>
            </a:ln>
            <a:effectLst/>
          </p:spPr>
          <p:txBody>
            <a:bodyPr rtlCol="0" anchor="ctr"/>
            <a:lstStyle/>
            <a:p>
              <a:pPr eaLnBrk="1" fontAlgn="auto" hangingPunct="1">
                <a:spcBef>
                  <a:spcPts val="0"/>
                </a:spcBef>
                <a:spcAft>
                  <a:spcPts val="0"/>
                </a:spcAft>
                <a:defRPr/>
              </a:pPr>
              <a:endParaRPr lang="en-AU" sz="1600" kern="0">
                <a:solidFill>
                  <a:srgbClr val="FFFFFF"/>
                </a:solidFill>
                <a:latin typeface="Century Gothic"/>
              </a:endParaRPr>
            </a:p>
          </p:txBody>
        </p:sp>
        <p:sp>
          <p:nvSpPr>
            <p:cNvPr id="64" name="TextBox 63">
              <a:extLst>
                <a:ext uri="{FF2B5EF4-FFF2-40B4-BE49-F238E27FC236}">
                  <a16:creationId xmlns:a16="http://schemas.microsoft.com/office/drawing/2014/main" id="{5CCE623C-A705-4E31-911D-BCFF6537DDB0}"/>
                </a:ext>
              </a:extLst>
            </p:cNvPr>
            <p:cNvSpPr txBox="1"/>
            <p:nvPr/>
          </p:nvSpPr>
          <p:spPr>
            <a:xfrm>
              <a:off x="1161877" y="5361074"/>
              <a:ext cx="914401" cy="714199"/>
            </a:xfrm>
            <a:prstGeom prst="rect">
              <a:avLst/>
            </a:prstGeom>
            <a:noFill/>
          </p:spPr>
          <p:txBody>
            <a:bodyPr wrap="square" rtlCol="0">
              <a:spAutoFit/>
            </a:bodyPr>
            <a:lstStyle/>
            <a:p>
              <a:pPr algn="ctr" eaLnBrk="1" fontAlgn="auto" hangingPunct="1">
                <a:spcBef>
                  <a:spcPts val="0"/>
                </a:spcBef>
                <a:spcAft>
                  <a:spcPts val="0"/>
                </a:spcAft>
                <a:defRPr/>
              </a:pPr>
              <a:r>
                <a:rPr lang="en-AU" sz="1800" kern="0" dirty="0">
                  <a:solidFill>
                    <a:prstClr val="white"/>
                  </a:solidFill>
                  <a:latin typeface="Impact"/>
                  <a:ea typeface="ＭＳ Ｐゴシック" pitchFamily="2" charset="-128"/>
                </a:rPr>
                <a:t>60%+</a:t>
              </a:r>
              <a:r>
                <a:rPr lang="en-AU" sz="2400" kern="0" dirty="0">
                  <a:solidFill>
                    <a:prstClr val="white"/>
                  </a:solidFill>
                  <a:latin typeface="Impact"/>
                  <a:ea typeface="ＭＳ Ｐゴシック" pitchFamily="2" charset="-128"/>
                </a:rPr>
                <a:t> </a:t>
              </a:r>
              <a:r>
                <a:rPr lang="en-AU" sz="900" b="1" kern="0" dirty="0">
                  <a:solidFill>
                    <a:prstClr val="white"/>
                  </a:solidFill>
                  <a:ea typeface="ＭＳ Ｐゴシック" pitchFamily="2" charset="-128"/>
                </a:rPr>
                <a:t>Benchmark</a:t>
              </a:r>
              <a:endParaRPr lang="en-AU" sz="1000" b="1" kern="0" dirty="0">
                <a:solidFill>
                  <a:prstClr val="white"/>
                </a:solidFill>
                <a:ea typeface="ＭＳ Ｐゴシック" pitchFamily="2" charset="-128"/>
              </a:endParaRPr>
            </a:p>
          </p:txBody>
        </p:sp>
      </p:grpSp>
      <p:sp>
        <p:nvSpPr>
          <p:cNvPr id="4" name="Slide Number Placeholder 32">
            <a:extLst>
              <a:ext uri="{FF2B5EF4-FFF2-40B4-BE49-F238E27FC236}">
                <a16:creationId xmlns:a16="http://schemas.microsoft.com/office/drawing/2014/main" id="{73C5D206-8388-46BA-8971-485E6E611B7B}"/>
              </a:ext>
            </a:extLst>
          </p:cNvPr>
          <p:cNvSpPr txBox="1">
            <a:spLocks/>
          </p:cNvSpPr>
          <p:nvPr/>
        </p:nvSpPr>
        <p:spPr>
          <a:xfrm>
            <a:off x="8364792" y="6281538"/>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36A07F-1864-4503-AB4B-AEADCDE171ED}" type="slidenum">
              <a:rPr lang="en-AU" sz="1200" smtClean="0">
                <a:solidFill>
                  <a:schemeClr val="bg1">
                    <a:lumMod val="50000"/>
                  </a:schemeClr>
                </a:solidFill>
              </a:rPr>
              <a:pPr algn="r"/>
              <a:t>9</a:t>
            </a:fld>
            <a:endParaRPr lang="en-AU" sz="1200" dirty="0">
              <a:solidFill>
                <a:schemeClr val="bg1">
                  <a:lumMod val="50000"/>
                </a:schemeClr>
              </a:solidFill>
            </a:endParaRPr>
          </a:p>
        </p:txBody>
      </p:sp>
    </p:spTree>
    <p:extLst>
      <p:ext uri="{BB962C8B-B14F-4D97-AF65-F5344CB8AC3E}">
        <p14:creationId xmlns:p14="http://schemas.microsoft.com/office/powerpoint/2010/main" val="3809368254"/>
      </p:ext>
    </p:extLst>
  </p:cSld>
  <p:clrMapOvr>
    <a:masterClrMapping/>
  </p:clrMapOvr>
</p:sld>
</file>

<file path=ppt/theme/theme1.xml><?xml version="1.0" encoding="utf-8"?>
<a:theme xmlns:a="http://schemas.openxmlformats.org/drawingml/2006/main" name="1_Office Theme">
  <a:themeElements>
    <a:clrScheme name="Luma Palette">
      <a:dk1>
        <a:sysClr val="windowText" lastClr="000000"/>
      </a:dk1>
      <a:lt1>
        <a:srgbClr val="FFFFFF"/>
      </a:lt1>
      <a:dk2>
        <a:srgbClr val="595959"/>
      </a:dk2>
      <a:lt2>
        <a:srgbClr val="F2F2F2"/>
      </a:lt2>
      <a:accent1>
        <a:srgbClr val="97CDDE"/>
      </a:accent1>
      <a:accent2>
        <a:srgbClr val="A6A6A6"/>
      </a:accent2>
      <a:accent3>
        <a:srgbClr val="E1F6FB"/>
      </a:accent3>
      <a:accent4>
        <a:srgbClr val="B6EAF6"/>
      </a:accent4>
      <a:accent5>
        <a:srgbClr val="83C8CF"/>
      </a:accent5>
      <a:accent6>
        <a:srgbClr val="419FA9"/>
      </a:accent6>
      <a:hlink>
        <a:srgbClr val="419FA9"/>
      </a:hlink>
      <a:folHlink>
        <a:srgbClr val="83C8CF"/>
      </a:folHlink>
    </a:clrScheme>
    <a:fontScheme name="Luma Fonts">
      <a:majorFont>
        <a:latin typeface="Impac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Luma Palette">
      <a:dk1>
        <a:sysClr val="windowText" lastClr="000000"/>
      </a:dk1>
      <a:lt1>
        <a:srgbClr val="FFFFFF"/>
      </a:lt1>
      <a:dk2>
        <a:srgbClr val="595959"/>
      </a:dk2>
      <a:lt2>
        <a:srgbClr val="F2F2F2"/>
      </a:lt2>
      <a:accent1>
        <a:srgbClr val="97CDDE"/>
      </a:accent1>
      <a:accent2>
        <a:srgbClr val="A6A6A6"/>
      </a:accent2>
      <a:accent3>
        <a:srgbClr val="E1F6FB"/>
      </a:accent3>
      <a:accent4>
        <a:srgbClr val="B6EAF6"/>
      </a:accent4>
      <a:accent5>
        <a:srgbClr val="83C8CF"/>
      </a:accent5>
      <a:accent6>
        <a:srgbClr val="419FA9"/>
      </a:accent6>
      <a:hlink>
        <a:srgbClr val="419FA9"/>
      </a:hlink>
      <a:folHlink>
        <a:srgbClr val="83C8CF"/>
      </a:folHlink>
    </a:clrScheme>
    <a:fontScheme name="Luma Fonts">
      <a:majorFont>
        <a:latin typeface="Impac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33CCCC"/>
    </a:dk2>
    <a:lt2>
      <a:srgbClr val="FF00FF"/>
    </a:lt2>
    <a:accent1>
      <a:srgbClr val="FF0000"/>
    </a:accent1>
    <a:accent2>
      <a:srgbClr val="00FF00"/>
    </a:accent2>
    <a:accent3>
      <a:srgbClr val="FFFFFF"/>
    </a:accent3>
    <a:accent4>
      <a:srgbClr val="000000"/>
    </a:accent4>
    <a:accent5>
      <a:srgbClr val="FFAAAA"/>
    </a:accent5>
    <a:accent6>
      <a:srgbClr val="00E700"/>
    </a:accent6>
    <a:hlink>
      <a:srgbClr val="800080"/>
    </a:hlink>
    <a:folHlink>
      <a:srgbClr val="0000FF"/>
    </a:folHlink>
  </a:clrScheme>
  <a:fontScheme name="Luma 06 std pres">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
    <a:dk1>
      <a:srgbClr val="000000"/>
    </a:dk1>
    <a:lt1>
      <a:srgbClr val="FFFFFF"/>
    </a:lt1>
    <a:dk2>
      <a:srgbClr val="33CCCC"/>
    </a:dk2>
    <a:lt2>
      <a:srgbClr val="FF00FF"/>
    </a:lt2>
    <a:accent1>
      <a:srgbClr val="FF0000"/>
    </a:accent1>
    <a:accent2>
      <a:srgbClr val="00FF00"/>
    </a:accent2>
    <a:accent3>
      <a:srgbClr val="FFFFFF"/>
    </a:accent3>
    <a:accent4>
      <a:srgbClr val="000000"/>
    </a:accent4>
    <a:accent5>
      <a:srgbClr val="FFAAAA"/>
    </a:accent5>
    <a:accent6>
      <a:srgbClr val="00E700"/>
    </a:accent6>
    <a:hlink>
      <a:srgbClr val="800080"/>
    </a:hlink>
    <a:folHlink>
      <a:srgbClr val="0000FF"/>
    </a:folHlink>
  </a:clrScheme>
  <a:fontScheme name="Luma 06 std pres">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
    <a:dk1>
      <a:srgbClr val="000000"/>
    </a:dk1>
    <a:lt1>
      <a:srgbClr val="FFFFFF"/>
    </a:lt1>
    <a:dk2>
      <a:srgbClr val="33CCCC"/>
    </a:dk2>
    <a:lt2>
      <a:srgbClr val="FF00FF"/>
    </a:lt2>
    <a:accent1>
      <a:srgbClr val="FF0000"/>
    </a:accent1>
    <a:accent2>
      <a:srgbClr val="00FF00"/>
    </a:accent2>
    <a:accent3>
      <a:srgbClr val="FFFFFF"/>
    </a:accent3>
    <a:accent4>
      <a:srgbClr val="000000"/>
    </a:accent4>
    <a:accent5>
      <a:srgbClr val="FFAAAA"/>
    </a:accent5>
    <a:accent6>
      <a:srgbClr val="00E700"/>
    </a:accent6>
    <a:hlink>
      <a:srgbClr val="800080"/>
    </a:hlink>
    <a:folHlink>
      <a:srgbClr val="0000FF"/>
    </a:folHlink>
  </a:clrScheme>
  <a:fontScheme name="Luma 06 std pres">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
    <a:dk1>
      <a:srgbClr val="000000"/>
    </a:dk1>
    <a:lt1>
      <a:srgbClr val="FFFFFF"/>
    </a:lt1>
    <a:dk2>
      <a:srgbClr val="33CCCC"/>
    </a:dk2>
    <a:lt2>
      <a:srgbClr val="FF00FF"/>
    </a:lt2>
    <a:accent1>
      <a:srgbClr val="FF0000"/>
    </a:accent1>
    <a:accent2>
      <a:srgbClr val="00FF00"/>
    </a:accent2>
    <a:accent3>
      <a:srgbClr val="FFFFFF"/>
    </a:accent3>
    <a:accent4>
      <a:srgbClr val="000000"/>
    </a:accent4>
    <a:accent5>
      <a:srgbClr val="FFAAAA"/>
    </a:accent5>
    <a:accent6>
      <a:srgbClr val="00E700"/>
    </a:accent6>
    <a:hlink>
      <a:srgbClr val="800080"/>
    </a:hlink>
    <a:folHlink>
      <a:srgbClr val="0000FF"/>
    </a:folHlink>
  </a:clrScheme>
  <a:fontScheme name="Luma 06 std pres">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E79484A3C28714CBE06CBDA25C813E0" ma:contentTypeVersion="7" ma:contentTypeDescription="Create a new document." ma:contentTypeScope="" ma:versionID="0be46dc3ca499094e9e9937a1c6f3faf">
  <xsd:schema xmlns:xsd="http://www.w3.org/2001/XMLSchema" xmlns:xs="http://www.w3.org/2001/XMLSchema" xmlns:p="http://schemas.microsoft.com/office/2006/metadata/properties" xmlns:ns2="635b2705-dd3d-4c92-a117-2b0561f66a51" xmlns:ns3="9ca97c2f-ff2c-4995-bf31-39b93ec1343f" targetNamespace="http://schemas.microsoft.com/office/2006/metadata/properties" ma:root="true" ma:fieldsID="3a3c4e1abc9d5329a01b36884585559c" ns2:_="" ns3:_="">
    <xsd:import namespace="635b2705-dd3d-4c92-a117-2b0561f66a51"/>
    <xsd:import namespace="9ca97c2f-ff2c-4995-bf31-39b93ec1343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EventHashCode" minOccurs="0"/>
                <xsd:element ref="ns2:MediaServiceGenerationTim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5b2705-dd3d-4c92-a117-2b0561f66a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a97c2f-ff2c-4995-bf31-39b93ec1343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C3B4C9-F67E-4864-9DED-663C5166DA5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0028A4B-1A13-43D5-9BB8-2FC5F0C388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5b2705-dd3d-4c92-a117-2b0561f66a51"/>
    <ds:schemaRef ds:uri="9ca97c2f-ff2c-4995-bf31-39b93ec134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70B10D4-7BEA-47D6-93A2-3ACB7A74F1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1847</TotalTime>
  <Words>2677</Words>
  <Application>Microsoft Office PowerPoint</Application>
  <PresentationFormat>Widescreen</PresentationFormat>
  <Paragraphs>355</Paragraphs>
  <Slides>20</Slides>
  <Notes>14</Notes>
  <HiddenSlides>1</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Arial</vt:lpstr>
      <vt:lpstr>Calibri</vt:lpstr>
      <vt:lpstr>Century Gothic</vt:lpstr>
      <vt:lpstr>Impact</vt:lpstr>
      <vt:lpstr>Lato Light</vt:lpstr>
      <vt:lpstr>Times New Roman</vt:lpstr>
      <vt:lpstr>1_Office Theme</vt:lpstr>
      <vt:lpstr>2_Office Theme</vt:lpstr>
      <vt:lpstr>Nike: You Can’t Stop Us</vt:lpstr>
      <vt:lpstr>PowerPoint Presentation</vt:lpstr>
      <vt:lpstr>PowerPoint Presentation</vt:lpstr>
      <vt:lpstr>PowerPoint Presentation</vt:lpstr>
      <vt:lpstr>PowerPoint Presentation</vt:lpstr>
      <vt:lpstr>PowerPoint Presentation</vt:lpstr>
      <vt:lpstr>Key Performance Metrics</vt:lpstr>
      <vt:lpstr>PowerPoint Presentation</vt:lpstr>
      <vt:lpstr>PowerPoint Presentation</vt:lpstr>
      <vt:lpstr>PowerPoint Presentation</vt:lpstr>
      <vt:lpstr>PowerPoint Presentation</vt:lpstr>
      <vt:lpstr>PowerPoint Presentation</vt:lpstr>
      <vt:lpstr>PowerPoint Presentation</vt:lpstr>
      <vt:lpstr>Message Take-Out</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Platter</dc:creator>
  <cp:lastModifiedBy>Sally Joubert</cp:lastModifiedBy>
  <cp:revision>108</cp:revision>
  <dcterms:created xsi:type="dcterms:W3CDTF">2020-04-30T03:00:29Z</dcterms:created>
  <dcterms:modified xsi:type="dcterms:W3CDTF">2020-08-14T07:58:12Z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0x010100CE79484A3C28714CBE06CBDA25C813E0</vt:lpwstr>
  </property>
</Properties>
</file>